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8-10-11T21:16:13.16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31924 322 0,'24'-24'156,"26"-26"-156,74 50 15,-25 0 1,1 0-16,24 0 31,-124 25 32,0 0-16,0-1-32,0 1 17,-50-25-17,-49 50 16,24-1-15,26-24 15,-1-25-31,50 25 32,25 0 77,0-25-93,49 25-1,-24 0 16,24-25-15,-49 24 15,25 1 1,-50 0-17,0 25 16,-75-1-15,26 1 15,-51-25 1,26-1-17,-1 1 16,26-25-15,-1 25 15,1-25 1,24 0-17</inkml:trace>
  <inkml:trace contextRef="#ctx0" brushRef="#br0" timeOffset="2687.6107">25673 1488 0,'49'0'125,"26"0"-110,49 0 1,248 0 0,-124 0-16,174 0 31,-273 0-31,-50 0 31,-25 0-31,100-25 16,-100 1-1,25 24 1,373-75 0,-249 50 15,-149 25 0,-49 0-15</inkml:trace>
  <inkml:trace contextRef="#ctx0" brushRef="#br0" timeOffset="3656.4014">28153 1166 0,'25'0'62,"0"25"-46,49 49 15,-24-49-31,0 0 31,-50-1-31,0 1 47,24-25 0,-24 25 0,0 0 0,0 0-47,-24-1 31,-51 26 0,1 0-15,-1 24 15,51-74-31,-1 25 16,0 0 31</inkml:trace>
  <inkml:trace contextRef="#ctx0" brushRef="#br0" timeOffset="6125.2514">31874 1215 0,'25'0'110,"24"-24"-95,1 24 1,24 0 15,-49 0 1,0 0-17,49 0 16,-49 24-15,-25 26 15,0-25 16,0 24-16,0 1 1,0-25-17,0 0 17,-25-25-17,-24 24 16,-26 51 1,26-50-17,-1 24 17,1-49-17,24 25 16,0-25-31,-25 0 32,26 0-17,-1 25-15,-25-25 32,25 0-17,1 0 32,48 0 0,26 0-31,-25 0-1,24 0 16,1 0 1,0 0-17,-26 0 17,1 0-1,0 0-16,25 25 17,-1 24-17,-24-49 17,-25 25-1,25-25-16</inkml:trace>
  <inkml:trace contextRef="#ctx0" brushRef="#br0" timeOffset="12187.9701">25673 2679 0,'25'0'219,"-1"0"-219,26 0 16,0 0-1,-26 0 1,1 0 15,25 25-15,0 0 15,49 24 0,-74-49-15,-25 25 31,0 0-16,0 0 0,0 49-15,0 0 15,0 1 1,0-50-32,0 74 15,-25-74 1,25 24-1,-25 26 1,-25-51 15,26 51 1,24-1-17,-50 1 16,50-26-15,0 75 15,25-24 1,99 24-17,-50-75-15,1 1 31,-26-25-31,1-25 16,49 24 15,-49-24 1,24 0-17,-49 0 16,-25 25 48,0 0-64,-75 0 16,51-25-31,-1 49 32,0-49-32,25 25 15,-25 0 17,0 25-17,25-26 16,0 1 1,0 0-17,-24-25 267,-1 50-282,-25-26 31,25 100-16,-24 0 17,49 25-17,0 25 17,0 24-1,0-123-31,0 74 15,0-75 1,0-24 0,0 74-1,0-50 17,0-24-1,0-1-16,25 1 17,-25-25-17,0 24 17,0 1-1,0 0-16,0-26 17,0 1-17,0 25 17,0-25-1,0-1-16,0 26 17,0 24-17,0-49 17,0 0-1,-25 0-16,0 0 17,0-1-32,25 1 31,-25 0-15,25 0-16,-24-25 31,-1 25-16,-25-25 17,1 24-1,-1 1-15,25-25 15,-49 25-16,74 0 17,-25-25-1,0 25-15,25-1 15</inkml:trace>
  <inkml:trace contextRef="#ctx0" brushRef="#br0" timeOffset="15047.413">32072 3870 0,'0'-50'16,"0"0"-16,0 26 15,0-1 1,-24 0-16,-1-74 31,0 49-31,-25 25 31,-49-49-15,74 49 15,-99 25-15,-99 50 15,-25 198 0,198-75-15,75-73 15,75-100-15,24 24 15,-50-24-31,-24 0 31,-1 0-31,1 0 16,49 0 15,-25-49-15,1-1 15,-75 25 0,25-24-15,-1 24 15,1-25 0,-25 26 1,0-1-1,25 25-15,-25-25-1,25 25 95,-25 25-110,0 0 15,0 49 16,25 149-15,-25-74 15,0-25-15,0-99 15,0 0 0,0-1-31,0 26 16,0 0 0,0-1-1,0 50 1,0-74 15,0 0 0,0 0 1,24-25 77</inkml:trace>
  <inkml:trace contextRef="#ctx0" brushRef="#br0" timeOffset="21250.7936">23217 7491 0,'50'0'156,"24"0"-140,75 0-1,173 0 1,-173 25 15,-25 49-15,-74-24 15,0 49 0,24 0-15,-24 0 15,-1-24-15,-49 24 15,0-49-31,0 49 31,-25-49-31,1-1 16,-1 50 15,-25-24-15,1 49 15,-1-50 0,25 50-15,-24-49 15,49-51-15,0 1 15,0 25 0,74 0-15,50-1 15,-25-24-31,0 0 31,-74-25-31,25 0 16,24 0 15,-99 0 204,-49 0-220,-50 74 1,-50 100 15,-24 123 0,124-123-15,-51 74 15,101-149-15,-1 1 15,25-76-31,0 76 31,0-76-31,0 51 16,0 24 15,49 0-15,1-24 15,-75-51 219,25 26-234,0 24-1,0 100 1,25 124 15,0-174 1,-25 25-17,0 24 16,0 125-15,0-149 15,0 0 1,0-75-17,0 0 16,-25-49-15,0 25 15,0-25 1,1-1-17,-1 26 16,0-25-15,0 0 15,0-1 1,25 1-17,-49-25 16,-50 50 1,49-50-17,0 0 17,26 0-32,-26 0 15,0 0 1,26 0-1,-150 0 17,100-25-17,24 25 17,25 0-17,0 0 16</inkml:trace>
  <inkml:trace contextRef="#ctx0" brushRef="#br0" timeOffset="24282.1202">31328 8930 0,'0'24'172,"-49"76"-156,-1 49-1,-49 371 1,99-321 15,0-25 0,0-150 1</inkml:trace>
  <inkml:trace contextRef="#ctx0" brushRef="#br0" timeOffset="26063.4637">32122 9004 0,'-25'0'31,"-24"0"-16,24 25 1,-99 99 15,74-50-15,50-49 0,-74 50-1,49-51-15,-25 26 31,1 24-15,49-24 15,-50 148-15,25-49 15,25 25 0,0-50-15,50-50 15,-50-49-31,74 0 16,-49 0 0,25 0-1,-25-25-15,24 0 31,-24 24-31,0-24 16,74 0 15,-74 0 1,49-24-17,-49-51 16,0-24-15,-25 49 15,0-24 1,0 24-1,0 25-16,0-24 1,0 24 15,-25 0 1,0 25-17,-49 0 16,-1 0-15,-24 0 15,74 0 1,-24 0-17,-1 0 16,1 0 1,-1 50-17,25-25 17,0-25-32,1 0 15,-1 24 1</inkml:trace>
  <inkml:trace contextRef="#ctx0" brushRef="#br0" timeOffset="32438.6609">27905 12998 0,'25'0'172,"49"0"-156,-24 0 0,297 124-1,-198-25 16,-50-25-15,-74 50 15,-25-49 1,0-1-17,0 1 16,-49 98-15,-26-74 15,50 50 1,-24-50-17,24 1 16,25-51-15,0-24 15,0 0-31,0 0 32,50 0-17,-26-25-15,26 24 31,0-24 1,-1 25-17,-24-25 17,-25 25 14,-25 0-30,0 0 0,-74-1-1,-25 76 17,25 24-17,49-75 16,50 1-31,0-25 32,-24-25 202,24 24-218,-50 76-1,0 197 17,50-98-32,-24 222 31,24-197-31,0-1 15,49 273 17,1-298-17,-25-24 17,-25-124-1,49 49-16,-24-25 17,-25 26-17,25-51 17,-25-24-1,0 0-31,0 0 15,0-1 1,-25 1 0,-49-25-1,-26 0 17,1 0-1,25 0-16,-125-74 17,125 74-17,24-25 17,25 0-1,25 0-16</inkml:trace>
  <inkml:trace contextRef="#ctx0" brushRef="#br0" timeOffset="35032.5183">32246 13618 0,'-25'0'32,"0"0"-17,1 0 17,-1-25-32,-50 25 31,-49 0 0,50 0-15,-100 74 15,26 100 0,48 0-15,76-125-16,-1 75 31,25-74-31,0-25 16,0 49 15,74-49 0,199-25-15,-174 0 15,-24 0-15,-26-25 15,1 0 0,24-49-15,1-50 15,-51 74-15,-24 1 15,25-1-31,0 0 31,-25 26-31,0-1 16,0-50 15,0 51-15,0-51 15,0 50 0,0-49-15,0 49 15,0 0 0,0 1-15,0 48 93,0 1-93,0 0-16,0 124 31,0 148-15,-25 76 15,0-150 0,1-25-15,24-99 15,0-49-15,0 0-16,0-26 31,0 1-31,0 0 31,0 0-15,0 0 15,0-1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8-10-11T21:18:26.2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25276 3026 0,'25'0'15,"99"0"17,0 25-17,149 99 17,-124 0-1,-50-25-16,-50-49-15,-24 99 32,0-75-32,0 1 15,-25 222 17,0-123-1,0 24-16,-25-123 17,-25 49-1,26-50-15,-1 0 15,0-24-16,25-25 173,0 0-188,0 49 16,-25 149 15,25 149-16,50 224 17,49-150-1,-49-223-15,24-123 15,-74-75-31,50 24 15,-26-24 1,1-25 0,-50 50 249,25 49-265,0 0 16,25 124 0,50-74 15,-26 99 0,-24-174-15,25 51 15,-50-26-15,0 74 15,0-98 0,0-26-15,0-24-16,0 25 31,0-25-31,0 99 266,0 49-251,-100 199 1,1 0 15,25-148-15,-25 73 15,-1-148 0,1 25-15,74-149 15,25-1 172,0 26-187,-24-25-16,-1 74 31,0 0-15,-50 100 15,1-51 0,24 1-15,26-149 15,-1 0 32,0 0-48,0 25 1,-24 0 15,-26 25 0,50-26-15,-24-24 15,49 25-15</inkml:trace>
  <inkml:trace contextRef="#ctx0" brushRef="#br0" timeOffset="3359.4605">30485 5631 0,'0'24'125,"0"26"-109,-25 149 15,-24 73-15,24-123-16,0 174 31,0-199-31,0-25 15,25 50 17</inkml:trace>
  <inkml:trace contextRef="#ctx0" brushRef="#br0" timeOffset="5250.1783">31229 5457 0,'-25'25'46,"25"24"-46,-25 51 16,-49 197 0,0-24 15,24-25-15,25-124 15,0 25 0,25-50-15,-24-49 15,24 0-15,0-26 15,0 1 16,24-25 15,76 0-46,148-49 15,-75-1-15,-123 50 15,0 0 0,-50-25 297,-25-25-312,0 26-16,0-1 31,0 25-31,-49-50 16,49 50-1,0-25 1,1 1 0,24-1 15,-25 0 0,-25 25-15,50-25 31</inkml:trace>
  <inkml:trace contextRef="#ctx0" brushRef="#br0" timeOffset="7312.7344">31328 6548 0,'-24'0'31,"-1"0"-31,25 50 32,-50 49-17,50-24-15,-50 24 31,50-25-31,0-24 16,-24 49 15,24-24 1,0-26-17,0 1 16,0-1-15,0-24 15,0 0 1,0-75 77,24-24-93,1-25-16,0-25 15,0-50 16,-25 124 1,0 26-17,0-1 17</inkml:trace>
  <inkml:trace contextRef="#ctx0" brushRef="#br0" timeOffset="9625.3192">30758 8632 0,'49'-25'141,"26"0"-141,-26 25 16,125-24 15,-75 48 0,-24 26-15,-50 0 15,-1 24-15,-24-24-16,-24 74 31,24-75-31,-50-24 31,0 99-15,1-74 15,-26 24-15,1-24 15,-50-1 0,49 1-15,26-25 15,-1-25-31,25 0 31,1 0 0,48-25 32,1 0-47,25-24 15,-25 49 0,49 0-15,-24 0 15,24 0 0,-24 0-15,-26 0 15,1 24-31,25 1 16,-50 0-1,25-25 1,-25 25 15,49 0-15</inkml:trace>
  <inkml:trace contextRef="#ctx0" brushRef="#br0" timeOffset="19344.4177">13370 11485 0,'25'0'172,"24"0"-172,1 0 16,-1 0 0,199 24-1,199 200 16,-224-125 1,-124 0-17,-74-99 17,0 25-17,74 74 16,-24 0 1,-1 25-17,-74-99 48,25-25-48,-25 25 17,0 0-17,0 0 17,0-1 14,-50 51-14,-49 24-17,49 0 17,1-49-17,-26-1 16,51-49 1,-1 25-17,25 0 17,0 0 14,0 0-30,0-1 0,0 1-1,49 50 17,75 49-1,-24-100-16,-26 1 17,-49 0-17,24-25 17,-24 0-1,-25 25-16,0 0 17,-25-25-17,-74 74 17,-50-24-1,75-1-16,24-24 17,1 25-17,24-1 17,0 51-1,25-26-16,0 0 17,-25-74 186,25 25-186,0 50-17,0 24 1,0 174 0,100 49 15,-76-173-31,26 124 15,-50-174 1,0 50 0,0-50-16,0 75 31,0-125-31,0 1 16,0 49 15,0-49-16,-74-50 17,-26 0-1,-49-25-15,25 25 15,0-25-16,-49-24 17,98 49-1,51 0-31,-1 0 16,0 0 30,25-25 17</inkml:trace>
  <inkml:trace contextRef="#ctx0" brushRef="#br0" timeOffset="21532.02">19968 12303 0,'-25'0'16,"-49"0"0,-1 0 15,-173 25 0,-74 149-15,24-1 15,248-49-15,75 50 15,322 124 0,26-50-15,-1-50 15,-199-99 0,-123-49-31,49 24 16,-74-24 0,-25-1-1,25 100 1,-25-99 15,-124 49 0,-75-49-15,-148-1 15,223-49-15,0-24 15,74-1-31,1 0 31,24 0-31,25-25 16,0 26-16,49-200 31,51 125-31,24-99 16,322-298 15,-297 272 0,25 76-15,-100 73 15,-24 50-15,-26-24 15,-24-26 0,0 51-15,0-26 15,0 0 0,0 1-15,0-26 15,-24 51-15,-51-1 15,1 0 0,-75-25-15,99 50 15,-24 0-15,0 0 15,-26 0 0,51 0-31</inkml:trace>
  <inkml:trace contextRef="#ctx0" brushRef="#br0" timeOffset="36579.4015">18479 3225 0,'0'24'125,"0"1"-109,-24 25-1,-1-25 1,25 74 0,-99 50 15,49-50 0,-24 0-15,49-49 15,25 24 0,-25-49-15,50-25 109,0 0-109,-1 0-1,175 0 1,-1-25 15,-98-24 0,-76 49-15,26 0 15</inkml:trace>
  <inkml:trace contextRef="#ctx0" brushRef="#br0" timeOffset="37688.8335">18504 3746 0,'0'49'62,"0"-24"-46,0 0-1,0 74 17,-25-25-17,25 1 16,0-50-15,0-1 15</inkml:trace>
  <inkml:trace contextRef="#ctx0" brushRef="#br0" timeOffset="42642.1304">19050 6499 0,'0'-25'78,"25"25"-31,0 0-32,-1 0 1,1 0 0,25 0 15,-25 0-16,-25 25 79,-25 0-78,0-25 15,0 24-15,0-24 15,25 25-15,25-25 155,0 0-155,0 0 0,-25 25-16,25-25 31,-1 0 0,-24 25-15,25-25 15,-25 25-15,0-1 15,0 1-15,-25-25 15,1 25 0,-1 0-15,0-25 15,0 25-31,0-25 31,25 24-15,-24-24-1</inkml:trace>
  <inkml:trace contextRef="#ctx0" brushRef="#br0" timeOffset="45985.9902">19621 8731 0,'0'25'156,"0"0"-125,0 0-15,0 49-1,0 0 17,0-24-17,24 0 17,-24-25-1,0-1-16</inkml:trace>
  <inkml:trace contextRef="#ctx0" brushRef="#br0" timeOffset="50392.3953">23713 10468 0,'-49'24'78,"-1"1"-62,50 0-1,-74 99 17,-26 0-17,-172 149 16,197-174-15,50-74 15,75 0 32,0 0-48,49-1 1,-25 1 0,50-25-1,-74 0-15,-1 0 32,175-49-17,-100 49 16,-50-25-15,-49 25 15,0 0 1</inkml:trace>
  <inkml:trace contextRef="#ctx0" brushRef="#br0" timeOffset="51439.3429">23564 10914 0,'0'25'62,"0"24"-46,-24 1 0,-26 99-1,50 74 17,0-148-1,0-26-16,0-24 17</inkml:trace>
  <inkml:trace contextRef="#ctx0" brushRef="#br0" timeOffset="65767.9639">19124 5184 0,'25'0'797,"0"0"-766,0 0 0,0 25-15,-25 0 62,0 0-47,0-1 1,0 1-17,0 0 1,0 0 31,0 0-32,0-1 32,0 1-31,-25-25 15,0 0 0,25 25-31,-25-25 16,25 25 0,0 0-1,-49-1 1,24 1 15,-25 0 0,25-25 1,50 0 202,0 0-234,-25-25 16,25 25-1,0 0 17,-1 0-1,1 0-16,0 0 32,0 0-15,0 0 14,-1 0-30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9.7093" units="1/cm"/>
          <inkml:channelProperty channel="Y" name="resolution" value="39.79275" units="1/cm"/>
          <inkml:channelProperty channel="T" name="resolution" value="1" units="1/dev"/>
        </inkml:channelProperties>
      </inkml:inkSource>
      <inkml:timestamp xml:id="ts0" timeString="2018-10-11T21:20:34.9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28575 3944 0,'0'50'172,"0"49"-172,0 0 15,-25 273 16,25-124 1,0 99-17,25-223 17,-25-49-17</inkml:trace>
  <inkml:trace contextRef="#ctx0" brushRef="#br0" timeOffset="1500.0661">29493 3621 0,'0'25'31,"0"0"-16,0 25 17,0 24-32,0 125 31,0-51-31,-25-24 16,-49 199 15,-1-100-16,50-24 17,1-150-1,-1 1-15,25-25 15,0-1 0,0 1 32,49-25 30,1 0-93,24 0 16,26 0 0,148 0 15,-149 0-16,25 0 17,-50 0-1,-24 0-15,-25 0 15,-1 0-16</inkml:trace>
  <inkml:trace contextRef="#ctx0" brushRef="#br0" timeOffset="2515.7118">29766 4663 0,'-25'0'47,"25"25"-16,-50 124 0,1 74-15,49 0 15,0 1-15,0-100 15,0-100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33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7945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3604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0952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1961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88279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8655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480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4291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4334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338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2C4C0-738C-4150-8B48-31D6FACEFD6B}" type="datetimeFigureOut">
              <a:rPr lang="en-ZA" smtClean="0"/>
              <a:t>2018/10/11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5D794-2EC5-40C6-A56B-684C7C13F01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1684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Test Memo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6741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5587" y="391886"/>
            <a:ext cx="6808279" cy="589461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8259840" y="89280"/>
              <a:ext cx="3420720" cy="63046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250480" y="79920"/>
                <a:ext cx="3439440" cy="632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9097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0358" y="914400"/>
            <a:ext cx="7871283" cy="50292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4813200" y="1089360"/>
              <a:ext cx="6545880" cy="45903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03840" y="1080000"/>
                <a:ext cx="6564600" cy="460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6976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538" y="1685109"/>
            <a:ext cx="9799016" cy="305670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/>
              <p14:cNvContentPartPr/>
              <p14:nvPr/>
            </p14:nvContentPartPr>
            <p14:xfrm>
              <a:off x="10278000" y="1303560"/>
              <a:ext cx="580680" cy="7326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8640" y="1294200"/>
                <a:ext cx="599400" cy="751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814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Test Memo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Memo</dc:title>
  <dc:creator>Barend Frederik Nel</dc:creator>
  <cp:lastModifiedBy>Barend Frederik Nel</cp:lastModifiedBy>
  <cp:revision>2</cp:revision>
  <dcterms:created xsi:type="dcterms:W3CDTF">2018-10-11T21:16:03Z</dcterms:created>
  <dcterms:modified xsi:type="dcterms:W3CDTF">2018-10-11T21:22:11Z</dcterms:modified>
</cp:coreProperties>
</file>