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62" autoAdjust="0"/>
    <p:restoredTop sz="94759" autoAdjust="0"/>
  </p:normalViewPr>
  <p:slideViewPr>
    <p:cSldViewPr>
      <p:cViewPr varScale="1">
        <p:scale>
          <a:sx n="74" d="100"/>
          <a:sy n="74" d="100"/>
        </p:scale>
        <p:origin x="-115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5B27521-1B8E-433F-916E-F2E040A69C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93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7F756D40-1643-4F58-81BE-3D9D4C7A13A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C623F-97FF-4651-BEE2-071C0DA8BC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28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3AB65-FC97-419B-9735-CD56635DD3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7153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D2199E9D-4F1B-4B9B-B22F-EBC727F7CE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980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9DEDBF21-7634-4E3D-9E24-7CD99DA861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914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8D56F-3072-42C8-8619-75A915AEC2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133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D8F63-46E0-413C-A805-5A09C2E8C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095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2171A-6712-48EB-A0E0-089C956774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885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6B193-5FFF-419C-8C20-4747398721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164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D32C2-B143-4F09-B23B-2727E9A444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6844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80BA4-8211-4F4E-9E26-78E5C9E09A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386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5914F-9B21-42F2-9D00-C09B42000A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61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E922F-BD75-444A-9C9A-961741657B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894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2C477F0-2319-4F17-96F5-13903616029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6411913" cy="1143000"/>
          </a:xfrm>
        </p:spPr>
        <p:txBody>
          <a:bodyPr/>
          <a:lstStyle/>
          <a:p>
            <a:pPr algn="l"/>
            <a:r>
              <a:rPr lang="en-US" sz="3600" dirty="0" smtClean="0"/>
              <a:t>Possible Solutions:</a:t>
            </a:r>
            <a:endParaRPr lang="en-US" sz="36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4000" b="1" dirty="0" smtClean="0">
                <a:solidFill>
                  <a:schemeClr val="tx2"/>
                </a:solidFill>
              </a:rPr>
              <a:t>Test 2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98" y="1143000"/>
            <a:ext cx="8613197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9217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66" y="1752600"/>
            <a:ext cx="7198929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543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12</a:t>
            </a:fld>
            <a:endParaRPr lang="en-US" alt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373946"/>
              </p:ext>
            </p:extLst>
          </p:nvPr>
        </p:nvGraphicFramePr>
        <p:xfrm>
          <a:off x="457200" y="2133600"/>
          <a:ext cx="8229600" cy="2066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State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Transition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Final state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In transit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On truck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Delivery pending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Delivery pending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Delivered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Delivered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In transit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Hand over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Hand over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Hand over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deliver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delivered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In transit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missing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misplaced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Misplaced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For two weeks</a:t>
                      </a:r>
                      <a:endParaRPr lang="en-Z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lost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206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13</a:t>
            </a:fld>
            <a:endParaRPr lang="en-US" altLang="en-US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25" y="1524000"/>
            <a:ext cx="8295118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1151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14</a:t>
            </a:fld>
            <a:endParaRPr lang="en-US" altLang="en-US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766" y="1295400"/>
            <a:ext cx="6259033" cy="4062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205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a) Develop an </a:t>
            </a:r>
            <a:r>
              <a:rPr lang="en-ZA" b="1" dirty="0"/>
              <a:t>entity-activity</a:t>
            </a:r>
            <a:r>
              <a:rPr lang="en-ZA" dirty="0"/>
              <a:t> </a:t>
            </a:r>
            <a:r>
              <a:rPr lang="en-ZA" dirty="0" smtClean="0"/>
              <a:t>diagram    </a:t>
            </a:r>
            <a:r>
              <a:rPr lang="en-ZA" dirty="0"/>
              <a:t>(17)</a:t>
            </a:r>
          </a:p>
          <a:p>
            <a:r>
              <a:rPr lang="en-ZA" dirty="0"/>
              <a:t>b) Draw an </a:t>
            </a:r>
            <a:r>
              <a:rPr lang="en-ZA" b="1" dirty="0"/>
              <a:t>activity diagram		</a:t>
            </a:r>
            <a:r>
              <a:rPr lang="en-ZA" b="1" dirty="0" smtClean="0"/>
              <a:t>        </a:t>
            </a:r>
            <a:r>
              <a:rPr lang="en-ZA" dirty="0"/>
              <a:t>(18)</a:t>
            </a:r>
          </a:p>
          <a:p>
            <a:r>
              <a:rPr lang="en-ZA" dirty="0"/>
              <a:t>c) Complete a </a:t>
            </a:r>
            <a:r>
              <a:rPr lang="en-ZA" b="1" dirty="0"/>
              <a:t>fully developed use case description</a:t>
            </a:r>
            <a:r>
              <a:rPr lang="en-ZA" dirty="0"/>
              <a:t>.				         </a:t>
            </a:r>
            <a:r>
              <a:rPr lang="en-ZA" dirty="0" smtClean="0"/>
              <a:t>        </a:t>
            </a:r>
            <a:r>
              <a:rPr lang="en-ZA" dirty="0"/>
              <a:t>(24)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8D56F-3072-42C8-8619-75A915AEC29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716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84" y="1524000"/>
            <a:ext cx="8580321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290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52" y="762000"/>
            <a:ext cx="7333848" cy="5008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7887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04800"/>
            <a:ext cx="5791200" cy="609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3876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01" y="1219200"/>
            <a:ext cx="8041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995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763" y="328613"/>
            <a:ext cx="6848475" cy="620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5340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51" y="1752600"/>
            <a:ext cx="8281295" cy="3352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733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0BA4-8211-4F4E-9E26-78E5C9E09AEB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2"/>
          <a:stretch>
            <a:fillRect/>
          </a:stretch>
        </p:blipFill>
        <p:spPr bwMode="auto">
          <a:xfrm>
            <a:off x="1295400" y="457200"/>
            <a:ext cx="5100955" cy="526859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747947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5846</TotalTime>
  <Words>64</Words>
  <Application>Microsoft Office PowerPoint</Application>
  <PresentationFormat>On-screen Show (4:3)</PresentationFormat>
  <Paragraphs>39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Network</vt:lpstr>
      <vt:lpstr>Possible Solutions: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 5 Conclusion</dc:title>
  <dc:creator>Barend Frederik Nel</dc:creator>
  <cp:lastModifiedBy>Barend Frederik Nel</cp:lastModifiedBy>
  <cp:revision>133</cp:revision>
  <cp:lastPrinted>2017-05-12T11:16:24Z</cp:lastPrinted>
  <dcterms:created xsi:type="dcterms:W3CDTF">2011-10-31T16:54:53Z</dcterms:created>
  <dcterms:modified xsi:type="dcterms:W3CDTF">2017-05-12T12:37:28Z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