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0" r:id="rId1"/>
  </p:sldMasterIdLst>
  <p:notesMasterIdLst>
    <p:notesMasterId r:id="rId30"/>
  </p:notesMasterIdLst>
  <p:handoutMasterIdLst>
    <p:handoutMasterId r:id="rId31"/>
  </p:handoutMasterIdLst>
  <p:sldIdLst>
    <p:sldId id="256" r:id="rId2"/>
    <p:sldId id="257" r:id="rId3"/>
    <p:sldId id="258" r:id="rId4"/>
    <p:sldId id="259" r:id="rId5"/>
    <p:sldId id="283" r:id="rId6"/>
    <p:sldId id="284" r:id="rId7"/>
    <p:sldId id="261" r:id="rId8"/>
    <p:sldId id="262" r:id="rId9"/>
    <p:sldId id="263" r:id="rId10"/>
    <p:sldId id="264" r:id="rId11"/>
    <p:sldId id="265" r:id="rId12"/>
    <p:sldId id="267" r:id="rId13"/>
    <p:sldId id="268" r:id="rId14"/>
    <p:sldId id="269" r:id="rId15"/>
    <p:sldId id="270" r:id="rId16"/>
    <p:sldId id="266" r:id="rId17"/>
    <p:sldId id="275" r:id="rId18"/>
    <p:sldId id="272" r:id="rId19"/>
    <p:sldId id="273" r:id="rId20"/>
    <p:sldId id="274" r:id="rId21"/>
    <p:sldId id="271" r:id="rId22"/>
    <p:sldId id="276" r:id="rId23"/>
    <p:sldId id="278" r:id="rId24"/>
    <p:sldId id="277" r:id="rId25"/>
    <p:sldId id="279" r:id="rId26"/>
    <p:sldId id="280" r:id="rId27"/>
    <p:sldId id="281" r:id="rId28"/>
    <p:sldId id="282" r:id="rId29"/>
  </p:sldIdLst>
  <p:sldSz cx="9144000" cy="6858000" type="screen4x3"/>
  <p:notesSz cx="6797675" cy="9926638"/>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99CC"/>
    <a:srgbClr val="33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53" autoAdjust="0"/>
    <p:restoredTop sz="94759" autoAdjust="0"/>
  </p:normalViewPr>
  <p:slideViewPr>
    <p:cSldViewPr>
      <p:cViewPr varScale="1">
        <p:scale>
          <a:sx n="69" d="100"/>
          <a:sy n="69" d="100"/>
        </p:scale>
        <p:origin x="1410"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94CE6E64-A4C1-46D7-90DB-6A2E9BF9477A}" type="datetimeFigureOut">
              <a:rPr lang="en-ZA" smtClean="0"/>
              <a:t>2017/09/11</a:t>
            </a:fld>
            <a:endParaRPr lang="en-ZA"/>
          </a:p>
        </p:txBody>
      </p:sp>
      <p:sp>
        <p:nvSpPr>
          <p:cNvPr id="4" name="Footer Placehold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ZA"/>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B94812B9-C217-44BF-ABE7-819D6AAC49CE}" type="slidenum">
              <a:rPr lang="en-ZA" smtClean="0"/>
              <a:t>‹#›</a:t>
            </a:fld>
            <a:endParaRPr lang="en-ZA"/>
          </a:p>
        </p:txBody>
      </p:sp>
    </p:spTree>
    <p:extLst>
      <p:ext uri="{BB962C8B-B14F-4D97-AF65-F5344CB8AC3E}">
        <p14:creationId xmlns:p14="http://schemas.microsoft.com/office/powerpoint/2010/main" val="42098932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5778" name="Rectangle 2"/>
          <p:cNvSpPr>
            <a:spLocks noGrp="1" noChangeArrowheads="1"/>
          </p:cNvSpPr>
          <p:nvPr>
            <p:ph type="hdr" sz="quarter"/>
          </p:nvPr>
        </p:nvSpPr>
        <p:spPr bwMode="auto">
          <a:xfrm>
            <a:off x="0"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75779" name="Rectangle 3"/>
          <p:cNvSpPr>
            <a:spLocks noGrp="1" noChangeArrowheads="1"/>
          </p:cNvSpPr>
          <p:nvPr>
            <p:ph type="dt" idx="1"/>
          </p:nvPr>
        </p:nvSpPr>
        <p:spPr bwMode="auto">
          <a:xfrm>
            <a:off x="3850443"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75780"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5781" name="Rectangle 5"/>
          <p:cNvSpPr>
            <a:spLocks noGrp="1" noChangeArrowheads="1"/>
          </p:cNvSpPr>
          <p:nvPr>
            <p:ph type="body" sz="quarter" idx="3"/>
          </p:nvPr>
        </p:nvSpPr>
        <p:spPr bwMode="auto">
          <a:xfrm>
            <a:off x="679768" y="4715153"/>
            <a:ext cx="5438140" cy="4466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5782" name="Rectangle 6"/>
          <p:cNvSpPr>
            <a:spLocks noGrp="1" noChangeArrowheads="1"/>
          </p:cNvSpPr>
          <p:nvPr>
            <p:ph type="ftr" sz="quarter" idx="4"/>
          </p:nvPr>
        </p:nvSpPr>
        <p:spPr bwMode="auto">
          <a:xfrm>
            <a:off x="0" y="9428583"/>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75783" name="Rectangle 7"/>
          <p:cNvSpPr>
            <a:spLocks noGrp="1" noChangeArrowheads="1"/>
          </p:cNvSpPr>
          <p:nvPr>
            <p:ph type="sldNum" sz="quarter" idx="5"/>
          </p:nvPr>
        </p:nvSpPr>
        <p:spPr bwMode="auto">
          <a:xfrm>
            <a:off x="3850443" y="9428583"/>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18927829-6351-4DAD-818D-E34031102EB3}" type="slidenum">
              <a:rPr lang="en-US"/>
              <a:pPr/>
              <a:t>‹#›</a:t>
            </a:fld>
            <a:endParaRPr lang="en-US"/>
          </a:p>
        </p:txBody>
      </p:sp>
    </p:spTree>
    <p:extLst>
      <p:ext uri="{BB962C8B-B14F-4D97-AF65-F5344CB8AC3E}">
        <p14:creationId xmlns:p14="http://schemas.microsoft.com/office/powerpoint/2010/main" val="240191301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Arial" charset="0"/>
        <a:ea typeface="+mn-ea"/>
        <a:cs typeface="Arial" charset="0"/>
      </a:defRPr>
    </a:lvl1pPr>
    <a:lvl2pPr marL="457200" algn="l" rtl="0" fontAlgn="base">
      <a:spcBef>
        <a:spcPct val="30000"/>
      </a:spcBef>
      <a:spcAft>
        <a:spcPct val="0"/>
      </a:spcAft>
      <a:defRPr kumimoji="1" sz="1200" kern="1200">
        <a:solidFill>
          <a:schemeClr val="tx1"/>
        </a:solidFill>
        <a:latin typeface="Arial" charset="0"/>
        <a:ea typeface="+mn-ea"/>
        <a:cs typeface="Arial" charset="0"/>
      </a:defRPr>
    </a:lvl2pPr>
    <a:lvl3pPr marL="914400" algn="l" rtl="0" fontAlgn="base">
      <a:spcBef>
        <a:spcPct val="30000"/>
      </a:spcBef>
      <a:spcAft>
        <a:spcPct val="0"/>
      </a:spcAft>
      <a:defRPr kumimoji="1" sz="1200" kern="1200">
        <a:solidFill>
          <a:schemeClr val="tx1"/>
        </a:solidFill>
        <a:latin typeface="Arial" charset="0"/>
        <a:ea typeface="+mn-ea"/>
        <a:cs typeface="Arial" charset="0"/>
      </a:defRPr>
    </a:lvl3pPr>
    <a:lvl4pPr marL="1371600" algn="l" rtl="0" fontAlgn="base">
      <a:spcBef>
        <a:spcPct val="30000"/>
      </a:spcBef>
      <a:spcAft>
        <a:spcPct val="0"/>
      </a:spcAft>
      <a:defRPr kumimoji="1" sz="1200" kern="1200">
        <a:solidFill>
          <a:schemeClr val="tx1"/>
        </a:solidFill>
        <a:latin typeface="Arial" charset="0"/>
        <a:ea typeface="+mn-ea"/>
        <a:cs typeface="Arial" charset="0"/>
      </a:defRPr>
    </a:lvl4pPr>
    <a:lvl5pPr marL="1828800" algn="l" rtl="0" fontAlgn="base">
      <a:spcBef>
        <a:spcPct val="30000"/>
      </a:spcBef>
      <a:spcAft>
        <a:spcPct val="0"/>
      </a:spcAft>
      <a:defRPr kumimoji="1"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20834" name="Line 2"/>
          <p:cNvSpPr>
            <a:spLocks noChangeShapeType="1"/>
          </p:cNvSpPr>
          <p:nvPr/>
        </p:nvSpPr>
        <p:spPr bwMode="auto">
          <a:xfrm>
            <a:off x="7315200" y="1066800"/>
            <a:ext cx="0" cy="4495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0835" name="Rectangle 3"/>
          <p:cNvSpPr>
            <a:spLocks noGrp="1" noChangeArrowheads="1"/>
          </p:cNvSpPr>
          <p:nvPr>
            <p:ph type="ctrTitle"/>
          </p:nvPr>
        </p:nvSpPr>
        <p:spPr>
          <a:xfrm>
            <a:off x="304800" y="304800"/>
            <a:ext cx="6781800" cy="1076325"/>
          </a:xfrm>
        </p:spPr>
        <p:txBody>
          <a:bodyPr/>
          <a:lstStyle>
            <a:lvl1pPr algn="r">
              <a:defRPr sz="3200"/>
            </a:lvl1pPr>
          </a:lstStyle>
          <a:p>
            <a:pPr lvl="0"/>
            <a:r>
              <a:rPr lang="en-US" altLang="en-US" noProof="0" smtClean="0"/>
              <a:t>Click to edit Master title style</a:t>
            </a:r>
          </a:p>
        </p:txBody>
      </p:sp>
      <p:sp>
        <p:nvSpPr>
          <p:cNvPr id="120836" name="Rectangle 4"/>
          <p:cNvSpPr>
            <a:spLocks noGrp="1" noChangeArrowheads="1"/>
          </p:cNvSpPr>
          <p:nvPr>
            <p:ph type="subTitle" idx="1"/>
          </p:nvPr>
        </p:nvSpPr>
        <p:spPr>
          <a:xfrm>
            <a:off x="914400" y="3048000"/>
            <a:ext cx="6248400" cy="2362200"/>
          </a:xfrm>
        </p:spPr>
        <p:txBody>
          <a:bodyPr/>
          <a:lstStyle>
            <a:lvl1pPr marL="0" indent="0" algn="r">
              <a:buFont typeface="Wingdings" pitchFamily="2" charset="2"/>
              <a:buNone/>
              <a:defRPr sz="3200"/>
            </a:lvl1pPr>
          </a:lstStyle>
          <a:p>
            <a:pPr lvl="0"/>
            <a:r>
              <a:rPr lang="en-US" altLang="en-US" noProof="0" smtClean="0"/>
              <a:t>Click to edit Master subtitle style</a:t>
            </a:r>
          </a:p>
        </p:txBody>
      </p:sp>
      <p:sp>
        <p:nvSpPr>
          <p:cNvPr id="120837" name="Rectangle 5"/>
          <p:cNvSpPr>
            <a:spLocks noGrp="1" noChangeArrowheads="1"/>
          </p:cNvSpPr>
          <p:nvPr>
            <p:ph type="dt" sz="half" idx="2"/>
          </p:nvPr>
        </p:nvSpPr>
        <p:spPr>
          <a:xfrm>
            <a:off x="457200" y="6248400"/>
            <a:ext cx="1371600" cy="457200"/>
          </a:xfrm>
        </p:spPr>
        <p:txBody>
          <a:bodyPr/>
          <a:lstStyle>
            <a:lvl1pPr>
              <a:defRPr/>
            </a:lvl1pPr>
          </a:lstStyle>
          <a:p>
            <a:endParaRPr lang="en-US" altLang="en-US"/>
          </a:p>
        </p:txBody>
      </p:sp>
      <p:sp>
        <p:nvSpPr>
          <p:cNvPr id="120838" name="Rectangle 6"/>
          <p:cNvSpPr>
            <a:spLocks noGrp="1" noChangeArrowheads="1"/>
          </p:cNvSpPr>
          <p:nvPr>
            <p:ph type="ftr" sz="quarter" idx="3"/>
          </p:nvPr>
        </p:nvSpPr>
        <p:spPr>
          <a:xfrm>
            <a:off x="1981200" y="6248400"/>
            <a:ext cx="5105400" cy="457200"/>
          </a:xfrm>
        </p:spPr>
        <p:txBody>
          <a:bodyPr/>
          <a:lstStyle>
            <a:lvl1pPr>
              <a:defRPr/>
            </a:lvl1pPr>
          </a:lstStyle>
          <a:p>
            <a:endParaRPr lang="en-US" altLang="en-US"/>
          </a:p>
        </p:txBody>
      </p:sp>
      <p:sp>
        <p:nvSpPr>
          <p:cNvPr id="120839" name="Rectangle 7"/>
          <p:cNvSpPr>
            <a:spLocks noGrp="1" noChangeArrowheads="1"/>
          </p:cNvSpPr>
          <p:nvPr>
            <p:ph type="sldNum" sz="quarter" idx="4"/>
          </p:nvPr>
        </p:nvSpPr>
        <p:spPr>
          <a:xfrm>
            <a:off x="7315200" y="6248400"/>
            <a:ext cx="1371600" cy="457200"/>
          </a:xfrm>
        </p:spPr>
        <p:txBody>
          <a:bodyPr/>
          <a:lstStyle>
            <a:lvl1pPr>
              <a:defRPr/>
            </a:lvl1pPr>
          </a:lstStyle>
          <a:p>
            <a:fld id="{87C192D5-EC4D-4C0E-A53C-70B00B4397F3}" type="slidenum">
              <a:rPr lang="en-US" altLang="en-US"/>
              <a:pPr/>
              <a:t>‹#›</a:t>
            </a:fld>
            <a:endParaRPr lang="en-US" altLang="en-US"/>
          </a:p>
        </p:txBody>
      </p:sp>
      <p:grpSp>
        <p:nvGrpSpPr>
          <p:cNvPr id="120840" name="Group 8"/>
          <p:cNvGrpSpPr>
            <a:grpSpLocks/>
          </p:cNvGrpSpPr>
          <p:nvPr/>
        </p:nvGrpSpPr>
        <p:grpSpPr bwMode="auto">
          <a:xfrm>
            <a:off x="7493000" y="2992438"/>
            <a:ext cx="1338263" cy="2189162"/>
            <a:chOff x="4704" y="1885"/>
            <a:chExt cx="843" cy="1379"/>
          </a:xfrm>
        </p:grpSpPr>
        <p:sp>
          <p:nvSpPr>
            <p:cNvPr id="120841" name="Oval 9"/>
            <p:cNvSpPr>
              <a:spLocks noChangeArrowheads="1"/>
            </p:cNvSpPr>
            <p:nvPr/>
          </p:nvSpPr>
          <p:spPr bwMode="auto">
            <a:xfrm>
              <a:off x="4704"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42" name="Oval 10"/>
            <p:cNvSpPr>
              <a:spLocks noChangeArrowheads="1"/>
            </p:cNvSpPr>
            <p:nvPr/>
          </p:nvSpPr>
          <p:spPr bwMode="auto">
            <a:xfrm>
              <a:off x="4883"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43" name="Oval 11"/>
            <p:cNvSpPr>
              <a:spLocks noChangeArrowheads="1"/>
            </p:cNvSpPr>
            <p:nvPr/>
          </p:nvSpPr>
          <p:spPr bwMode="auto">
            <a:xfrm>
              <a:off x="5062"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44" name="Oval 12"/>
            <p:cNvSpPr>
              <a:spLocks noChangeArrowheads="1"/>
            </p:cNvSpPr>
            <p:nvPr/>
          </p:nvSpPr>
          <p:spPr bwMode="auto">
            <a:xfrm>
              <a:off x="4704"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45" name="Oval 13"/>
            <p:cNvSpPr>
              <a:spLocks noChangeArrowheads="1"/>
            </p:cNvSpPr>
            <p:nvPr/>
          </p:nvSpPr>
          <p:spPr bwMode="auto">
            <a:xfrm>
              <a:off x="4883"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46" name="Oval 14"/>
            <p:cNvSpPr>
              <a:spLocks noChangeArrowheads="1"/>
            </p:cNvSpPr>
            <p:nvPr/>
          </p:nvSpPr>
          <p:spPr bwMode="auto">
            <a:xfrm>
              <a:off x="5062"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47" name="Oval 15"/>
            <p:cNvSpPr>
              <a:spLocks noChangeArrowheads="1"/>
            </p:cNvSpPr>
            <p:nvPr/>
          </p:nvSpPr>
          <p:spPr bwMode="auto">
            <a:xfrm>
              <a:off x="5241" y="2064"/>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48" name="Oval 16"/>
            <p:cNvSpPr>
              <a:spLocks noChangeArrowheads="1"/>
            </p:cNvSpPr>
            <p:nvPr/>
          </p:nvSpPr>
          <p:spPr bwMode="auto">
            <a:xfrm>
              <a:off x="4704" y="2243"/>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49" name="Oval 17"/>
            <p:cNvSpPr>
              <a:spLocks noChangeArrowheads="1"/>
            </p:cNvSpPr>
            <p:nvPr/>
          </p:nvSpPr>
          <p:spPr bwMode="auto">
            <a:xfrm>
              <a:off x="4883" y="2243"/>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50" name="Oval 18"/>
            <p:cNvSpPr>
              <a:spLocks noChangeArrowheads="1"/>
            </p:cNvSpPr>
            <p:nvPr/>
          </p:nvSpPr>
          <p:spPr bwMode="auto">
            <a:xfrm>
              <a:off x="5062" y="2243"/>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51" name="Oval 19"/>
            <p:cNvSpPr>
              <a:spLocks noChangeArrowheads="1"/>
            </p:cNvSpPr>
            <p:nvPr/>
          </p:nvSpPr>
          <p:spPr bwMode="auto">
            <a:xfrm>
              <a:off x="5241" y="2243"/>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52" name="Oval 20"/>
            <p:cNvSpPr>
              <a:spLocks noChangeArrowheads="1"/>
            </p:cNvSpPr>
            <p:nvPr/>
          </p:nvSpPr>
          <p:spPr bwMode="auto">
            <a:xfrm>
              <a:off x="5420" y="2243"/>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53" name="Oval 21"/>
            <p:cNvSpPr>
              <a:spLocks noChangeArrowheads="1"/>
            </p:cNvSpPr>
            <p:nvPr/>
          </p:nvSpPr>
          <p:spPr bwMode="auto">
            <a:xfrm>
              <a:off x="4704" y="2421"/>
              <a:ext cx="127" cy="128"/>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54" name="Oval 22"/>
            <p:cNvSpPr>
              <a:spLocks noChangeArrowheads="1"/>
            </p:cNvSpPr>
            <p:nvPr/>
          </p:nvSpPr>
          <p:spPr bwMode="auto">
            <a:xfrm>
              <a:off x="4883" y="2421"/>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55" name="Oval 23"/>
            <p:cNvSpPr>
              <a:spLocks noChangeArrowheads="1"/>
            </p:cNvSpPr>
            <p:nvPr/>
          </p:nvSpPr>
          <p:spPr bwMode="auto">
            <a:xfrm>
              <a:off x="5062" y="2421"/>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56" name="Oval 24"/>
            <p:cNvSpPr>
              <a:spLocks noChangeArrowheads="1"/>
            </p:cNvSpPr>
            <p:nvPr/>
          </p:nvSpPr>
          <p:spPr bwMode="auto">
            <a:xfrm>
              <a:off x="5241" y="2421"/>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57" name="Oval 25"/>
            <p:cNvSpPr>
              <a:spLocks noChangeArrowheads="1"/>
            </p:cNvSpPr>
            <p:nvPr/>
          </p:nvSpPr>
          <p:spPr bwMode="auto">
            <a:xfrm>
              <a:off x="4704" y="2600"/>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58" name="Oval 26"/>
            <p:cNvSpPr>
              <a:spLocks noChangeArrowheads="1"/>
            </p:cNvSpPr>
            <p:nvPr/>
          </p:nvSpPr>
          <p:spPr bwMode="auto">
            <a:xfrm>
              <a:off x="4883" y="2600"/>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59" name="Oval 27"/>
            <p:cNvSpPr>
              <a:spLocks noChangeArrowheads="1"/>
            </p:cNvSpPr>
            <p:nvPr/>
          </p:nvSpPr>
          <p:spPr bwMode="auto">
            <a:xfrm>
              <a:off x="5062" y="2600"/>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60" name="Oval 28"/>
            <p:cNvSpPr>
              <a:spLocks noChangeArrowheads="1"/>
            </p:cNvSpPr>
            <p:nvPr/>
          </p:nvSpPr>
          <p:spPr bwMode="auto">
            <a:xfrm>
              <a:off x="5241" y="2600"/>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61" name="Oval 29"/>
            <p:cNvSpPr>
              <a:spLocks noChangeArrowheads="1"/>
            </p:cNvSpPr>
            <p:nvPr/>
          </p:nvSpPr>
          <p:spPr bwMode="auto">
            <a:xfrm>
              <a:off x="5420" y="2600"/>
              <a:ext cx="127" cy="128"/>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62" name="Oval 30"/>
            <p:cNvSpPr>
              <a:spLocks noChangeArrowheads="1"/>
            </p:cNvSpPr>
            <p:nvPr/>
          </p:nvSpPr>
          <p:spPr bwMode="auto">
            <a:xfrm>
              <a:off x="4704" y="2779"/>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63" name="Oval 31"/>
            <p:cNvSpPr>
              <a:spLocks noChangeArrowheads="1"/>
            </p:cNvSpPr>
            <p:nvPr/>
          </p:nvSpPr>
          <p:spPr bwMode="auto">
            <a:xfrm>
              <a:off x="4883" y="2779"/>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64" name="Oval 32"/>
            <p:cNvSpPr>
              <a:spLocks noChangeArrowheads="1"/>
            </p:cNvSpPr>
            <p:nvPr/>
          </p:nvSpPr>
          <p:spPr bwMode="auto">
            <a:xfrm>
              <a:off x="5062" y="2779"/>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65" name="Oval 33"/>
            <p:cNvSpPr>
              <a:spLocks noChangeArrowheads="1"/>
            </p:cNvSpPr>
            <p:nvPr/>
          </p:nvSpPr>
          <p:spPr bwMode="auto">
            <a:xfrm>
              <a:off x="5241" y="2779"/>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66" name="Oval 34"/>
            <p:cNvSpPr>
              <a:spLocks noChangeArrowheads="1"/>
            </p:cNvSpPr>
            <p:nvPr/>
          </p:nvSpPr>
          <p:spPr bwMode="auto">
            <a:xfrm>
              <a:off x="4704" y="2958"/>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67" name="Oval 35"/>
            <p:cNvSpPr>
              <a:spLocks noChangeArrowheads="1"/>
            </p:cNvSpPr>
            <p:nvPr/>
          </p:nvSpPr>
          <p:spPr bwMode="auto">
            <a:xfrm>
              <a:off x="4883" y="2958"/>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68" name="Oval 36"/>
            <p:cNvSpPr>
              <a:spLocks noChangeArrowheads="1"/>
            </p:cNvSpPr>
            <p:nvPr/>
          </p:nvSpPr>
          <p:spPr bwMode="auto">
            <a:xfrm>
              <a:off x="5062" y="2958"/>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69" name="Oval 37"/>
            <p:cNvSpPr>
              <a:spLocks noChangeArrowheads="1"/>
            </p:cNvSpPr>
            <p:nvPr/>
          </p:nvSpPr>
          <p:spPr bwMode="auto">
            <a:xfrm>
              <a:off x="5241" y="2958"/>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70" name="Oval 38"/>
            <p:cNvSpPr>
              <a:spLocks noChangeArrowheads="1"/>
            </p:cNvSpPr>
            <p:nvPr/>
          </p:nvSpPr>
          <p:spPr bwMode="auto">
            <a:xfrm>
              <a:off x="4883" y="3137"/>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71" name="Oval 39"/>
            <p:cNvSpPr>
              <a:spLocks noChangeArrowheads="1"/>
            </p:cNvSpPr>
            <p:nvPr/>
          </p:nvSpPr>
          <p:spPr bwMode="auto">
            <a:xfrm>
              <a:off x="5241" y="3137"/>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20872" name="Line 40"/>
          <p:cNvSpPr>
            <a:spLocks noChangeShapeType="1"/>
          </p:cNvSpPr>
          <p:nvPr/>
        </p:nvSpPr>
        <p:spPr bwMode="auto">
          <a:xfrm>
            <a:off x="304800" y="2819400"/>
            <a:ext cx="8229600"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0873" name="Rectangle 41"/>
          <p:cNvSpPr>
            <a:spLocks noChangeArrowheads="1"/>
          </p:cNvSpPr>
          <p:nvPr/>
        </p:nvSpPr>
        <p:spPr bwMode="auto">
          <a:xfrm>
            <a:off x="457200" y="1676400"/>
            <a:ext cx="6781800" cy="1076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p>
            <a:pPr algn="r"/>
            <a:endParaRPr lang="en-US" altLang="en-US" sz="3200" b="1">
              <a:solidFill>
                <a:schemeClr val="tx2"/>
              </a:solidFill>
            </a:endParaRP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A4449391-3BC3-45C5-88E7-A09D2C82CD17}" type="slidenum">
              <a:rPr lang="en-US" altLang="en-US"/>
              <a:pPr/>
              <a:t>‹#›</a:t>
            </a:fld>
            <a:endParaRPr lang="en-US" altLang="en-US"/>
          </a:p>
        </p:txBody>
      </p:sp>
    </p:spTree>
    <p:extLst>
      <p:ext uri="{BB962C8B-B14F-4D97-AF65-F5344CB8AC3E}">
        <p14:creationId xmlns:p14="http://schemas.microsoft.com/office/powerpoint/2010/main" val="19107834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74100FFA-0C7F-4A47-A315-04AB37C481FE}" type="slidenum">
              <a:rPr lang="en-US" altLang="en-US"/>
              <a:pPr/>
              <a:t>‹#›</a:t>
            </a:fld>
            <a:endParaRPr lang="en-US" altLang="en-US"/>
          </a:p>
        </p:txBody>
      </p:sp>
    </p:spTree>
    <p:extLst>
      <p:ext uri="{BB962C8B-B14F-4D97-AF65-F5344CB8AC3E}">
        <p14:creationId xmlns:p14="http://schemas.microsoft.com/office/powerpoint/2010/main" val="8191172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122238"/>
            <a:ext cx="8229600" cy="60086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p:cNvSpPr>
            <a:spLocks noGrp="1"/>
          </p:cNvSpPr>
          <p:nvPr>
            <p:ph type="dt" sz="half" idx="10"/>
          </p:nvPr>
        </p:nvSpPr>
        <p:spPr>
          <a:xfrm>
            <a:off x="457200" y="6248400"/>
            <a:ext cx="1219200" cy="457200"/>
          </a:xfrm>
        </p:spPr>
        <p:txBody>
          <a:bodyPr/>
          <a:lstStyle>
            <a:lvl1pPr>
              <a:defRPr/>
            </a:lvl1pPr>
          </a:lstStyle>
          <a:p>
            <a:endParaRPr lang="en-US" altLang="en-US"/>
          </a:p>
        </p:txBody>
      </p:sp>
      <p:sp>
        <p:nvSpPr>
          <p:cNvPr id="4" name="Footer Placeholder 3"/>
          <p:cNvSpPr>
            <a:spLocks noGrp="1"/>
          </p:cNvSpPr>
          <p:nvPr>
            <p:ph type="ftr" sz="quarter" idx="11"/>
          </p:nvPr>
        </p:nvSpPr>
        <p:spPr>
          <a:xfrm>
            <a:off x="1828800" y="6248400"/>
            <a:ext cx="5486400" cy="457200"/>
          </a:xfrm>
        </p:spPr>
        <p:txBody>
          <a:bodyPr/>
          <a:lstStyle>
            <a:lvl1pPr>
              <a:defRPr/>
            </a:lvl1pPr>
          </a:lstStyle>
          <a:p>
            <a:endParaRPr lang="en-US" altLang="en-US"/>
          </a:p>
        </p:txBody>
      </p:sp>
      <p:sp>
        <p:nvSpPr>
          <p:cNvPr id="5" name="Slide Number Placeholder 4"/>
          <p:cNvSpPr>
            <a:spLocks noGrp="1"/>
          </p:cNvSpPr>
          <p:nvPr>
            <p:ph type="sldNum" sz="quarter" idx="12"/>
          </p:nvPr>
        </p:nvSpPr>
        <p:spPr>
          <a:xfrm>
            <a:off x="7543800" y="6248400"/>
            <a:ext cx="1143000" cy="457200"/>
          </a:xfrm>
        </p:spPr>
        <p:txBody>
          <a:bodyPr/>
          <a:lstStyle>
            <a:lvl1pPr>
              <a:defRPr/>
            </a:lvl1pPr>
          </a:lstStyle>
          <a:p>
            <a:fld id="{FDE33415-5608-4915-B6C5-DA15A72D2EE9}" type="slidenum">
              <a:rPr lang="en-US" altLang="en-US"/>
              <a:pPr/>
              <a:t>‹#›</a:t>
            </a:fld>
            <a:endParaRPr lang="en-US" altLang="en-US"/>
          </a:p>
        </p:txBody>
      </p:sp>
    </p:spTree>
    <p:extLst>
      <p:ext uri="{BB962C8B-B14F-4D97-AF65-F5344CB8AC3E}">
        <p14:creationId xmlns:p14="http://schemas.microsoft.com/office/powerpoint/2010/main" val="12359016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B812CAE0-9D8F-4C57-A770-1173ADDBCEEF}" type="slidenum">
              <a:rPr lang="en-US" altLang="en-US"/>
              <a:pPr/>
              <a:t>‹#›</a:t>
            </a:fld>
            <a:endParaRPr lang="en-US" altLang="en-US"/>
          </a:p>
        </p:txBody>
      </p:sp>
    </p:spTree>
    <p:extLst>
      <p:ext uri="{BB962C8B-B14F-4D97-AF65-F5344CB8AC3E}">
        <p14:creationId xmlns:p14="http://schemas.microsoft.com/office/powerpoint/2010/main" val="18911958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F32E3E78-32E9-466C-BB65-5CD382A85EC2}" type="slidenum">
              <a:rPr lang="en-US" altLang="en-US"/>
              <a:pPr/>
              <a:t>‹#›</a:t>
            </a:fld>
            <a:endParaRPr lang="en-US" altLang="en-US"/>
          </a:p>
        </p:txBody>
      </p:sp>
    </p:spTree>
    <p:extLst>
      <p:ext uri="{BB962C8B-B14F-4D97-AF65-F5344CB8AC3E}">
        <p14:creationId xmlns:p14="http://schemas.microsoft.com/office/powerpoint/2010/main" val="6374678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90470860-5B6D-4628-B8BA-90D7DDCE1029}" type="slidenum">
              <a:rPr lang="en-US" altLang="en-US"/>
              <a:pPr/>
              <a:t>‹#›</a:t>
            </a:fld>
            <a:endParaRPr lang="en-US" altLang="en-US"/>
          </a:p>
        </p:txBody>
      </p:sp>
    </p:spTree>
    <p:extLst>
      <p:ext uri="{BB962C8B-B14F-4D97-AF65-F5344CB8AC3E}">
        <p14:creationId xmlns:p14="http://schemas.microsoft.com/office/powerpoint/2010/main" val="8034016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24D2805B-45B9-4893-8AAC-9E86450AA4FB}" type="slidenum">
              <a:rPr lang="en-US" altLang="en-US"/>
              <a:pPr/>
              <a:t>‹#›</a:t>
            </a:fld>
            <a:endParaRPr lang="en-US" altLang="en-US"/>
          </a:p>
        </p:txBody>
      </p:sp>
    </p:spTree>
    <p:extLst>
      <p:ext uri="{BB962C8B-B14F-4D97-AF65-F5344CB8AC3E}">
        <p14:creationId xmlns:p14="http://schemas.microsoft.com/office/powerpoint/2010/main" val="41035441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9C8D1130-C179-4960-9B30-0E618084A16B}" type="slidenum">
              <a:rPr lang="en-US" altLang="en-US"/>
              <a:pPr/>
              <a:t>‹#›</a:t>
            </a:fld>
            <a:endParaRPr lang="en-US" altLang="en-US"/>
          </a:p>
        </p:txBody>
      </p:sp>
    </p:spTree>
    <p:extLst>
      <p:ext uri="{BB962C8B-B14F-4D97-AF65-F5344CB8AC3E}">
        <p14:creationId xmlns:p14="http://schemas.microsoft.com/office/powerpoint/2010/main" val="2506025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71E19640-2E94-4280-A853-B61BF0B803A4}" type="slidenum">
              <a:rPr lang="en-US" altLang="en-US"/>
              <a:pPr/>
              <a:t>‹#›</a:t>
            </a:fld>
            <a:endParaRPr lang="en-US" altLang="en-US"/>
          </a:p>
        </p:txBody>
      </p:sp>
    </p:spTree>
    <p:extLst>
      <p:ext uri="{BB962C8B-B14F-4D97-AF65-F5344CB8AC3E}">
        <p14:creationId xmlns:p14="http://schemas.microsoft.com/office/powerpoint/2010/main" val="23436419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44C7EC8D-35AB-4871-A666-3B4783107613}" type="slidenum">
              <a:rPr lang="en-US" altLang="en-US"/>
              <a:pPr/>
              <a:t>‹#›</a:t>
            </a:fld>
            <a:endParaRPr lang="en-US" altLang="en-US"/>
          </a:p>
        </p:txBody>
      </p:sp>
    </p:spTree>
    <p:extLst>
      <p:ext uri="{BB962C8B-B14F-4D97-AF65-F5344CB8AC3E}">
        <p14:creationId xmlns:p14="http://schemas.microsoft.com/office/powerpoint/2010/main" val="407770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A1FE83DD-3C93-42FE-9608-519C0B39C2CA}" type="slidenum">
              <a:rPr lang="en-US" altLang="en-US"/>
              <a:pPr/>
              <a:t>‹#›</a:t>
            </a:fld>
            <a:endParaRPr lang="en-US" altLang="en-US"/>
          </a:p>
        </p:txBody>
      </p:sp>
    </p:spTree>
    <p:extLst>
      <p:ext uri="{BB962C8B-B14F-4D97-AF65-F5344CB8AC3E}">
        <p14:creationId xmlns:p14="http://schemas.microsoft.com/office/powerpoint/2010/main" val="18664201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9810" name="Line 2"/>
          <p:cNvSpPr>
            <a:spLocks noChangeShapeType="1"/>
          </p:cNvSpPr>
          <p:nvPr/>
        </p:nvSpPr>
        <p:spPr bwMode="auto">
          <a:xfrm>
            <a:off x="7962900" y="152400"/>
            <a:ext cx="0" cy="1524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9811" name="Rectangle 3"/>
          <p:cNvSpPr>
            <a:spLocks noGrp="1" noChangeArrowheads="1"/>
          </p:cNvSpPr>
          <p:nvPr>
            <p:ph type="title"/>
          </p:nvPr>
        </p:nvSpPr>
        <p:spPr bwMode="auto">
          <a:xfrm>
            <a:off x="457200" y="122238"/>
            <a:ext cx="75438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119812" name="Rectangle 4"/>
          <p:cNvSpPr>
            <a:spLocks noGrp="1" noChangeArrowheads="1"/>
          </p:cNvSpPr>
          <p:nvPr>
            <p:ph type="body" idx="1"/>
          </p:nvPr>
        </p:nvSpPr>
        <p:spPr bwMode="auto">
          <a:xfrm>
            <a:off x="457200" y="1719263"/>
            <a:ext cx="8229600" cy="4411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19813" name="Rectangle 5"/>
          <p:cNvSpPr>
            <a:spLocks noGrp="1" noChangeArrowheads="1"/>
          </p:cNvSpPr>
          <p:nvPr>
            <p:ph type="dt" sz="half" idx="2"/>
          </p:nvPr>
        </p:nvSpPr>
        <p:spPr bwMode="auto">
          <a:xfrm>
            <a:off x="457200" y="6248400"/>
            <a:ext cx="1219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lvl1pPr>
          </a:lstStyle>
          <a:p>
            <a:endParaRPr lang="en-US" altLang="en-US"/>
          </a:p>
        </p:txBody>
      </p:sp>
      <p:sp>
        <p:nvSpPr>
          <p:cNvPr id="119814" name="Rectangle 6"/>
          <p:cNvSpPr>
            <a:spLocks noGrp="1" noChangeArrowheads="1"/>
          </p:cNvSpPr>
          <p:nvPr>
            <p:ph type="ftr" sz="quarter" idx="3"/>
          </p:nvPr>
        </p:nvSpPr>
        <p:spPr bwMode="auto">
          <a:xfrm>
            <a:off x="1828800" y="6248400"/>
            <a:ext cx="5486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ltLang="en-US"/>
          </a:p>
        </p:txBody>
      </p:sp>
      <p:sp>
        <p:nvSpPr>
          <p:cNvPr id="119815" name="Rectangle 7"/>
          <p:cNvSpPr>
            <a:spLocks noGrp="1" noChangeArrowheads="1"/>
          </p:cNvSpPr>
          <p:nvPr>
            <p:ph type="sldNum" sz="quarter" idx="4"/>
          </p:nvPr>
        </p:nvSpPr>
        <p:spPr bwMode="auto">
          <a:xfrm>
            <a:off x="7543800" y="6248400"/>
            <a:ext cx="1143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lvl1pPr>
          </a:lstStyle>
          <a:p>
            <a:fld id="{06F421F1-3CB1-4A62-898A-3ABF07D68308}" type="slidenum">
              <a:rPr lang="en-US" altLang="en-US"/>
              <a:pPr/>
              <a:t>‹#›</a:t>
            </a:fld>
            <a:endParaRPr lang="en-US" altLang="en-US"/>
          </a:p>
        </p:txBody>
      </p:sp>
      <p:grpSp>
        <p:nvGrpSpPr>
          <p:cNvPr id="119816" name="Group 8"/>
          <p:cNvGrpSpPr>
            <a:grpSpLocks/>
          </p:cNvGrpSpPr>
          <p:nvPr/>
        </p:nvGrpSpPr>
        <p:grpSpPr bwMode="auto">
          <a:xfrm>
            <a:off x="8153400" y="152400"/>
            <a:ext cx="792163" cy="1295400"/>
            <a:chOff x="5136" y="960"/>
            <a:chExt cx="528" cy="864"/>
          </a:xfrm>
        </p:grpSpPr>
        <p:sp>
          <p:nvSpPr>
            <p:cNvPr id="119817" name="Oval 9"/>
            <p:cNvSpPr>
              <a:spLocks noChangeArrowheads="1"/>
            </p:cNvSpPr>
            <p:nvPr/>
          </p:nvSpPr>
          <p:spPr bwMode="auto">
            <a:xfrm>
              <a:off x="5136"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18" name="Oval 10"/>
            <p:cNvSpPr>
              <a:spLocks noChangeArrowheads="1"/>
            </p:cNvSpPr>
            <p:nvPr/>
          </p:nvSpPr>
          <p:spPr bwMode="auto">
            <a:xfrm>
              <a:off x="5248"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19" name="Oval 11"/>
            <p:cNvSpPr>
              <a:spLocks noChangeArrowheads="1"/>
            </p:cNvSpPr>
            <p:nvPr/>
          </p:nvSpPr>
          <p:spPr bwMode="auto">
            <a:xfrm>
              <a:off x="5360"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20" name="Oval 12"/>
            <p:cNvSpPr>
              <a:spLocks noChangeArrowheads="1"/>
            </p:cNvSpPr>
            <p:nvPr/>
          </p:nvSpPr>
          <p:spPr bwMode="auto">
            <a:xfrm>
              <a:off x="5136" y="1072"/>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21" name="Oval 13"/>
            <p:cNvSpPr>
              <a:spLocks noChangeArrowheads="1"/>
            </p:cNvSpPr>
            <p:nvPr/>
          </p:nvSpPr>
          <p:spPr bwMode="auto">
            <a:xfrm>
              <a:off x="5248" y="1072"/>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22" name="Oval 14"/>
            <p:cNvSpPr>
              <a:spLocks noChangeArrowheads="1"/>
            </p:cNvSpPr>
            <p:nvPr/>
          </p:nvSpPr>
          <p:spPr bwMode="auto">
            <a:xfrm>
              <a:off x="5360" y="1072"/>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23" name="Oval 15"/>
            <p:cNvSpPr>
              <a:spLocks noChangeArrowheads="1"/>
            </p:cNvSpPr>
            <p:nvPr/>
          </p:nvSpPr>
          <p:spPr bwMode="auto">
            <a:xfrm>
              <a:off x="5472" y="1072"/>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24" name="Oval 16"/>
            <p:cNvSpPr>
              <a:spLocks noChangeArrowheads="1"/>
            </p:cNvSpPr>
            <p:nvPr/>
          </p:nvSpPr>
          <p:spPr bwMode="auto">
            <a:xfrm>
              <a:off x="5136" y="1184"/>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25" name="Oval 17"/>
            <p:cNvSpPr>
              <a:spLocks noChangeArrowheads="1"/>
            </p:cNvSpPr>
            <p:nvPr/>
          </p:nvSpPr>
          <p:spPr bwMode="auto">
            <a:xfrm>
              <a:off x="5248" y="1184"/>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26" name="Oval 18"/>
            <p:cNvSpPr>
              <a:spLocks noChangeArrowheads="1"/>
            </p:cNvSpPr>
            <p:nvPr/>
          </p:nvSpPr>
          <p:spPr bwMode="auto">
            <a:xfrm>
              <a:off x="5360" y="1184"/>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27" name="Oval 19"/>
            <p:cNvSpPr>
              <a:spLocks noChangeArrowheads="1"/>
            </p:cNvSpPr>
            <p:nvPr/>
          </p:nvSpPr>
          <p:spPr bwMode="auto">
            <a:xfrm>
              <a:off x="5472" y="1184"/>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28" name="Oval 20"/>
            <p:cNvSpPr>
              <a:spLocks noChangeArrowheads="1"/>
            </p:cNvSpPr>
            <p:nvPr/>
          </p:nvSpPr>
          <p:spPr bwMode="auto">
            <a:xfrm>
              <a:off x="5584" y="1184"/>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29" name="Oval 21"/>
            <p:cNvSpPr>
              <a:spLocks noChangeArrowheads="1"/>
            </p:cNvSpPr>
            <p:nvPr/>
          </p:nvSpPr>
          <p:spPr bwMode="auto">
            <a:xfrm>
              <a:off x="5136" y="1296"/>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30" name="Oval 22"/>
            <p:cNvSpPr>
              <a:spLocks noChangeArrowheads="1"/>
            </p:cNvSpPr>
            <p:nvPr/>
          </p:nvSpPr>
          <p:spPr bwMode="auto">
            <a:xfrm>
              <a:off x="5248" y="1296"/>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31" name="Oval 23"/>
            <p:cNvSpPr>
              <a:spLocks noChangeArrowheads="1"/>
            </p:cNvSpPr>
            <p:nvPr/>
          </p:nvSpPr>
          <p:spPr bwMode="auto">
            <a:xfrm>
              <a:off x="5360" y="1296"/>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32" name="Oval 24"/>
            <p:cNvSpPr>
              <a:spLocks noChangeArrowheads="1"/>
            </p:cNvSpPr>
            <p:nvPr/>
          </p:nvSpPr>
          <p:spPr bwMode="auto">
            <a:xfrm>
              <a:off x="5472" y="1296"/>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33" name="Oval 25"/>
            <p:cNvSpPr>
              <a:spLocks noChangeArrowheads="1"/>
            </p:cNvSpPr>
            <p:nvPr/>
          </p:nvSpPr>
          <p:spPr bwMode="auto">
            <a:xfrm>
              <a:off x="5136" y="1408"/>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34" name="Oval 26"/>
            <p:cNvSpPr>
              <a:spLocks noChangeArrowheads="1"/>
            </p:cNvSpPr>
            <p:nvPr/>
          </p:nvSpPr>
          <p:spPr bwMode="auto">
            <a:xfrm>
              <a:off x="5248" y="1408"/>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35" name="Oval 27"/>
            <p:cNvSpPr>
              <a:spLocks noChangeArrowheads="1"/>
            </p:cNvSpPr>
            <p:nvPr/>
          </p:nvSpPr>
          <p:spPr bwMode="auto">
            <a:xfrm>
              <a:off x="5360" y="1408"/>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36" name="Oval 28"/>
            <p:cNvSpPr>
              <a:spLocks noChangeArrowheads="1"/>
            </p:cNvSpPr>
            <p:nvPr/>
          </p:nvSpPr>
          <p:spPr bwMode="auto">
            <a:xfrm>
              <a:off x="5472" y="1408"/>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37" name="Oval 29"/>
            <p:cNvSpPr>
              <a:spLocks noChangeArrowheads="1"/>
            </p:cNvSpPr>
            <p:nvPr/>
          </p:nvSpPr>
          <p:spPr bwMode="auto">
            <a:xfrm>
              <a:off x="5584" y="1408"/>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38" name="Oval 30"/>
            <p:cNvSpPr>
              <a:spLocks noChangeArrowheads="1"/>
            </p:cNvSpPr>
            <p:nvPr/>
          </p:nvSpPr>
          <p:spPr bwMode="auto">
            <a:xfrm>
              <a:off x="5136" y="1520"/>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39" name="Oval 31"/>
            <p:cNvSpPr>
              <a:spLocks noChangeArrowheads="1"/>
            </p:cNvSpPr>
            <p:nvPr/>
          </p:nvSpPr>
          <p:spPr bwMode="auto">
            <a:xfrm>
              <a:off x="5248" y="1520"/>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40" name="Oval 32"/>
            <p:cNvSpPr>
              <a:spLocks noChangeArrowheads="1"/>
            </p:cNvSpPr>
            <p:nvPr/>
          </p:nvSpPr>
          <p:spPr bwMode="auto">
            <a:xfrm>
              <a:off x="5360" y="1520"/>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41" name="Oval 33"/>
            <p:cNvSpPr>
              <a:spLocks noChangeArrowheads="1"/>
            </p:cNvSpPr>
            <p:nvPr/>
          </p:nvSpPr>
          <p:spPr bwMode="auto">
            <a:xfrm>
              <a:off x="5472" y="1520"/>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42" name="Oval 34"/>
            <p:cNvSpPr>
              <a:spLocks noChangeArrowheads="1"/>
            </p:cNvSpPr>
            <p:nvPr/>
          </p:nvSpPr>
          <p:spPr bwMode="auto">
            <a:xfrm>
              <a:off x="5136" y="1632"/>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43" name="Oval 35"/>
            <p:cNvSpPr>
              <a:spLocks noChangeArrowheads="1"/>
            </p:cNvSpPr>
            <p:nvPr/>
          </p:nvSpPr>
          <p:spPr bwMode="auto">
            <a:xfrm>
              <a:off x="5248" y="1632"/>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44" name="Oval 36"/>
            <p:cNvSpPr>
              <a:spLocks noChangeArrowheads="1"/>
            </p:cNvSpPr>
            <p:nvPr/>
          </p:nvSpPr>
          <p:spPr bwMode="auto">
            <a:xfrm>
              <a:off x="5360" y="1632"/>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45" name="Oval 37"/>
            <p:cNvSpPr>
              <a:spLocks noChangeArrowheads="1"/>
            </p:cNvSpPr>
            <p:nvPr/>
          </p:nvSpPr>
          <p:spPr bwMode="auto">
            <a:xfrm>
              <a:off x="5472" y="1632"/>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46" name="Oval 38"/>
            <p:cNvSpPr>
              <a:spLocks noChangeArrowheads="1"/>
            </p:cNvSpPr>
            <p:nvPr/>
          </p:nvSpPr>
          <p:spPr bwMode="auto">
            <a:xfrm>
              <a:off x="5248" y="1744"/>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47" name="Oval 39"/>
            <p:cNvSpPr>
              <a:spLocks noChangeArrowheads="1"/>
            </p:cNvSpPr>
            <p:nvPr/>
          </p:nvSpPr>
          <p:spPr bwMode="auto">
            <a:xfrm>
              <a:off x="5472" y="1744"/>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Tree>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 id="2147483692" r:id="rId12"/>
  </p:sldLayoutIdLst>
  <p:timing>
    <p:tnLst>
      <p:par>
        <p:cTn id="1" dur="indefinite" restart="never" nodeType="tmRoot"/>
      </p:par>
    </p:tnLst>
  </p:timing>
  <p:hf hdr="0" ftr="0" dt="0"/>
  <p:txStyles>
    <p:titleStyle>
      <a:lvl1pPr algn="l" rtl="0" fontAlgn="base">
        <a:spcBef>
          <a:spcPct val="0"/>
        </a:spcBef>
        <a:spcAft>
          <a:spcPct val="0"/>
        </a:spcAft>
        <a:defRPr sz="3900" b="1">
          <a:solidFill>
            <a:schemeClr val="tx2"/>
          </a:solidFill>
          <a:latin typeface="+mj-lt"/>
          <a:ea typeface="+mj-ea"/>
          <a:cs typeface="+mj-cs"/>
        </a:defRPr>
      </a:lvl1pPr>
      <a:lvl2pPr algn="l" rtl="0" fontAlgn="base">
        <a:spcBef>
          <a:spcPct val="0"/>
        </a:spcBef>
        <a:spcAft>
          <a:spcPct val="0"/>
        </a:spcAft>
        <a:defRPr sz="3900" b="1">
          <a:solidFill>
            <a:schemeClr val="tx2"/>
          </a:solidFill>
          <a:latin typeface="Arial" charset="0"/>
          <a:cs typeface="Arial" charset="0"/>
        </a:defRPr>
      </a:lvl2pPr>
      <a:lvl3pPr algn="l" rtl="0" fontAlgn="base">
        <a:spcBef>
          <a:spcPct val="0"/>
        </a:spcBef>
        <a:spcAft>
          <a:spcPct val="0"/>
        </a:spcAft>
        <a:defRPr sz="3900" b="1">
          <a:solidFill>
            <a:schemeClr val="tx2"/>
          </a:solidFill>
          <a:latin typeface="Arial" charset="0"/>
          <a:cs typeface="Arial" charset="0"/>
        </a:defRPr>
      </a:lvl3pPr>
      <a:lvl4pPr algn="l" rtl="0" fontAlgn="base">
        <a:spcBef>
          <a:spcPct val="0"/>
        </a:spcBef>
        <a:spcAft>
          <a:spcPct val="0"/>
        </a:spcAft>
        <a:defRPr sz="3900" b="1">
          <a:solidFill>
            <a:schemeClr val="tx2"/>
          </a:solidFill>
          <a:latin typeface="Arial" charset="0"/>
          <a:cs typeface="Arial" charset="0"/>
        </a:defRPr>
      </a:lvl4pPr>
      <a:lvl5pPr algn="l" rtl="0" fontAlgn="base">
        <a:spcBef>
          <a:spcPct val="0"/>
        </a:spcBef>
        <a:spcAft>
          <a:spcPct val="0"/>
        </a:spcAft>
        <a:defRPr sz="3900" b="1">
          <a:solidFill>
            <a:schemeClr val="tx2"/>
          </a:solidFill>
          <a:latin typeface="Arial" charset="0"/>
          <a:cs typeface="Arial" charset="0"/>
        </a:defRPr>
      </a:lvl5pPr>
      <a:lvl6pPr marL="457200" algn="l" rtl="0" fontAlgn="base">
        <a:spcBef>
          <a:spcPct val="0"/>
        </a:spcBef>
        <a:spcAft>
          <a:spcPct val="0"/>
        </a:spcAft>
        <a:defRPr sz="3900" b="1">
          <a:solidFill>
            <a:schemeClr val="tx2"/>
          </a:solidFill>
          <a:latin typeface="Arial" charset="0"/>
          <a:cs typeface="Arial" charset="0"/>
        </a:defRPr>
      </a:lvl6pPr>
      <a:lvl7pPr marL="914400" algn="l" rtl="0" fontAlgn="base">
        <a:spcBef>
          <a:spcPct val="0"/>
        </a:spcBef>
        <a:spcAft>
          <a:spcPct val="0"/>
        </a:spcAft>
        <a:defRPr sz="3900" b="1">
          <a:solidFill>
            <a:schemeClr val="tx2"/>
          </a:solidFill>
          <a:latin typeface="Arial" charset="0"/>
          <a:cs typeface="Arial" charset="0"/>
        </a:defRPr>
      </a:lvl7pPr>
      <a:lvl8pPr marL="1371600" algn="l" rtl="0" fontAlgn="base">
        <a:spcBef>
          <a:spcPct val="0"/>
        </a:spcBef>
        <a:spcAft>
          <a:spcPct val="0"/>
        </a:spcAft>
        <a:defRPr sz="3900" b="1">
          <a:solidFill>
            <a:schemeClr val="tx2"/>
          </a:solidFill>
          <a:latin typeface="Arial" charset="0"/>
          <a:cs typeface="Arial" charset="0"/>
        </a:defRPr>
      </a:lvl8pPr>
      <a:lvl9pPr marL="1828800" algn="l" rtl="0" fontAlgn="base">
        <a:spcBef>
          <a:spcPct val="0"/>
        </a:spcBef>
        <a:spcAft>
          <a:spcPct val="0"/>
        </a:spcAft>
        <a:defRPr sz="3900" b="1">
          <a:solidFill>
            <a:schemeClr val="tx2"/>
          </a:solidFill>
          <a:latin typeface="Arial" charset="0"/>
          <a:cs typeface="Arial" charset="0"/>
        </a:defRPr>
      </a:lvl9pPr>
    </p:titleStyle>
    <p:bodyStyle>
      <a:lvl1pPr marL="342900" indent="-342900" algn="l" rtl="0" fontAlgn="base">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fontAlgn="base">
        <a:spcBef>
          <a:spcPct val="20000"/>
        </a:spcBef>
        <a:spcAft>
          <a:spcPct val="0"/>
        </a:spcAft>
        <a:buClr>
          <a:schemeClr val="accent2"/>
        </a:buClr>
        <a:buSzPct val="70000"/>
        <a:buFont typeface="Wingdings" pitchFamily="2" charset="2"/>
        <a:buChar char="l"/>
        <a:defRPr sz="2600">
          <a:solidFill>
            <a:schemeClr val="tx1"/>
          </a:solidFill>
          <a:latin typeface="+mn-lt"/>
          <a:cs typeface="+mn-cs"/>
        </a:defRPr>
      </a:lvl2pPr>
      <a:lvl3pPr marL="987425" indent="-293688" algn="l" rtl="0" fontAlgn="base">
        <a:spcBef>
          <a:spcPct val="20000"/>
        </a:spcBef>
        <a:spcAft>
          <a:spcPct val="0"/>
        </a:spcAft>
        <a:buClr>
          <a:schemeClr val="accent1"/>
        </a:buClr>
        <a:buSzPct val="70000"/>
        <a:buFont typeface="Wingdings" pitchFamily="2" charset="2"/>
        <a:buChar char="l"/>
        <a:defRPr sz="2300">
          <a:solidFill>
            <a:schemeClr val="tx1"/>
          </a:solidFill>
          <a:latin typeface="+mn-lt"/>
          <a:cs typeface="+mn-cs"/>
        </a:defRPr>
      </a:lvl3pPr>
      <a:lvl4pPr marL="1281113" indent="-292100" algn="l" rtl="0" fontAlgn="base">
        <a:spcBef>
          <a:spcPct val="20000"/>
        </a:spcBef>
        <a:spcAft>
          <a:spcPct val="0"/>
        </a:spcAft>
        <a:buClr>
          <a:schemeClr val="tx2"/>
        </a:buClr>
        <a:buSzPct val="75000"/>
        <a:buFont typeface="Wingdings" pitchFamily="2" charset="2"/>
        <a:buChar char="§"/>
        <a:defRPr sz="2000">
          <a:solidFill>
            <a:schemeClr val="tx1"/>
          </a:solidFill>
          <a:latin typeface="+mn-lt"/>
          <a:cs typeface="+mn-cs"/>
        </a:defRPr>
      </a:lvl4pPr>
      <a:lvl5pPr marL="15986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8" name="Rectangle 4"/>
          <p:cNvSpPr>
            <a:spLocks noChangeArrowheads="1"/>
          </p:cNvSpPr>
          <p:nvPr/>
        </p:nvSpPr>
        <p:spPr bwMode="auto">
          <a:xfrm>
            <a:off x="381000" y="1828800"/>
            <a:ext cx="678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p>
            <a:pPr algn="ctr"/>
            <a:r>
              <a:rPr lang="en-US" sz="4400" b="1" dirty="0" smtClean="0">
                <a:solidFill>
                  <a:schemeClr val="tx2"/>
                </a:solidFill>
              </a:rPr>
              <a:t>Mini Project</a:t>
            </a:r>
            <a:endParaRPr lang="en-US" sz="7200" b="1" dirty="0">
              <a:solidFill>
                <a:schemeClr val="tx2"/>
              </a:solidFill>
            </a:endParaRPr>
          </a:p>
        </p:txBody>
      </p:sp>
      <p:sp>
        <p:nvSpPr>
          <p:cNvPr id="2" name="Title 1"/>
          <p:cNvSpPr>
            <a:spLocks noGrp="1"/>
          </p:cNvSpPr>
          <p:nvPr>
            <p:ph type="ctrTitle"/>
          </p:nvPr>
        </p:nvSpPr>
        <p:spPr/>
        <p:txBody>
          <a:bodyPr/>
          <a:lstStyle/>
          <a:p>
            <a:r>
              <a:rPr lang="en-ZA" dirty="0" smtClean="0"/>
              <a:t> </a:t>
            </a:r>
            <a:endParaRPr lang="en-ZA" dirty="0"/>
          </a:p>
        </p:txBody>
      </p:sp>
      <p:sp>
        <p:nvSpPr>
          <p:cNvPr id="3" name="Subtitle 2"/>
          <p:cNvSpPr>
            <a:spLocks noGrp="1"/>
          </p:cNvSpPr>
          <p:nvPr>
            <p:ph type="subTitle" idx="1"/>
          </p:nvPr>
        </p:nvSpPr>
        <p:spPr/>
        <p:txBody>
          <a:bodyPr/>
          <a:lstStyle/>
          <a:p>
            <a:pPr algn="l"/>
            <a:r>
              <a:rPr lang="en-ZA" dirty="0" smtClean="0"/>
              <a:t>Page 447</a:t>
            </a:r>
            <a:endParaRPr lang="en-ZA"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71E19640-2E94-4280-A853-B61BF0B803A4}" type="slidenum">
              <a:rPr lang="en-US" altLang="en-US" smtClean="0"/>
              <a:pPr/>
              <a:t>10</a:t>
            </a:fld>
            <a:endParaRPr lang="en-US" altLang="en-US"/>
          </a:p>
        </p:txBody>
      </p:sp>
      <p:pic>
        <p:nvPicPr>
          <p:cNvPr id="3" name="Picture 2"/>
          <p:cNvPicPr>
            <a:picLocks noChangeAspect="1"/>
          </p:cNvPicPr>
          <p:nvPr/>
        </p:nvPicPr>
        <p:blipFill>
          <a:blip r:embed="rId2"/>
          <a:stretch>
            <a:fillRect/>
          </a:stretch>
        </p:blipFill>
        <p:spPr>
          <a:xfrm>
            <a:off x="322286" y="2057400"/>
            <a:ext cx="8499424" cy="2743200"/>
          </a:xfrm>
          <a:prstGeom prst="rect">
            <a:avLst/>
          </a:prstGeom>
        </p:spPr>
      </p:pic>
    </p:spTree>
    <p:extLst>
      <p:ext uri="{BB962C8B-B14F-4D97-AF65-F5344CB8AC3E}">
        <p14:creationId xmlns:p14="http://schemas.microsoft.com/office/powerpoint/2010/main" val="23956103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71E19640-2E94-4280-A853-B61BF0B803A4}" type="slidenum">
              <a:rPr lang="en-US" altLang="en-US" smtClean="0"/>
              <a:pPr/>
              <a:t>11</a:t>
            </a:fld>
            <a:endParaRPr lang="en-US" altLang="en-US"/>
          </a:p>
        </p:txBody>
      </p:sp>
      <p:pic>
        <p:nvPicPr>
          <p:cNvPr id="3" name="Picture 2"/>
          <p:cNvPicPr>
            <a:picLocks noChangeAspect="1"/>
          </p:cNvPicPr>
          <p:nvPr/>
        </p:nvPicPr>
        <p:blipFill>
          <a:blip r:embed="rId2"/>
          <a:stretch>
            <a:fillRect/>
          </a:stretch>
        </p:blipFill>
        <p:spPr>
          <a:xfrm>
            <a:off x="165253" y="2209800"/>
            <a:ext cx="8262651" cy="2286000"/>
          </a:xfrm>
          <a:prstGeom prst="rect">
            <a:avLst/>
          </a:prstGeom>
        </p:spPr>
      </p:pic>
    </p:spTree>
    <p:extLst>
      <p:ext uri="{BB962C8B-B14F-4D97-AF65-F5344CB8AC3E}">
        <p14:creationId xmlns:p14="http://schemas.microsoft.com/office/powerpoint/2010/main" val="1427879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Plan the project</a:t>
            </a:r>
            <a:endParaRPr lang="en-ZA" dirty="0"/>
          </a:p>
        </p:txBody>
      </p:sp>
      <p:sp>
        <p:nvSpPr>
          <p:cNvPr id="3" name="Content Placeholder 2"/>
          <p:cNvSpPr>
            <a:spLocks noGrp="1"/>
          </p:cNvSpPr>
          <p:nvPr>
            <p:ph idx="1"/>
          </p:nvPr>
        </p:nvSpPr>
        <p:spPr/>
        <p:txBody>
          <a:bodyPr/>
          <a:lstStyle/>
          <a:p>
            <a:r>
              <a:rPr lang="en-ZA" sz="2400" b="1" dirty="0"/>
              <a:t>Assignment </a:t>
            </a:r>
            <a:r>
              <a:rPr lang="en-ZA" sz="2400" b="1" dirty="0" smtClean="0"/>
              <a:t>D1-1</a:t>
            </a:r>
            <a:r>
              <a:rPr lang="en-ZA" sz="2400" dirty="0" smtClean="0"/>
              <a:t>:</a:t>
            </a:r>
            <a:r>
              <a:rPr lang="en-ZA" sz="2400" dirty="0"/>
              <a:t> </a:t>
            </a:r>
            <a:endParaRPr lang="en-ZA" sz="2400" dirty="0" smtClean="0"/>
          </a:p>
          <a:p>
            <a:r>
              <a:rPr lang="en-ZA" sz="2400" dirty="0" smtClean="0"/>
              <a:t>Divide</a:t>
            </a:r>
            <a:r>
              <a:rPr lang="en-ZA" sz="2400" dirty="0"/>
              <a:t> the system into at least two separate components or subsystems, which can be supported with two </a:t>
            </a:r>
            <a:endParaRPr lang="en-ZA" sz="2400" dirty="0" smtClean="0"/>
          </a:p>
          <a:p>
            <a:pPr marL="0" indent="0">
              <a:buNone/>
            </a:pPr>
            <a:r>
              <a:rPr lang="en-ZA" sz="2400" dirty="0" smtClean="0"/>
              <a:t>      iterations</a:t>
            </a:r>
            <a:r>
              <a:rPr lang="en-ZA" sz="2400" dirty="0"/>
              <a:t>.</a:t>
            </a:r>
          </a:p>
          <a:p>
            <a:r>
              <a:rPr lang="en-ZA" sz="2400" dirty="0"/>
              <a:t> Briefly describe each.</a:t>
            </a:r>
          </a:p>
          <a:p>
            <a:r>
              <a:rPr lang="en-ZA" sz="2400" dirty="0"/>
              <a:t> </a:t>
            </a:r>
            <a:br>
              <a:rPr lang="en-ZA" sz="2400" dirty="0"/>
            </a:br>
            <a:r>
              <a:rPr lang="en-ZA" sz="2400" b="1" dirty="0"/>
              <a:t>Assignment D1-2</a:t>
            </a:r>
            <a:r>
              <a:rPr lang="en-ZA" sz="2400" dirty="0"/>
              <a:t>: </a:t>
            </a:r>
            <a:endParaRPr lang="en-ZA" sz="2400" dirty="0" smtClean="0"/>
          </a:p>
          <a:p>
            <a:r>
              <a:rPr lang="en-ZA" sz="2400" dirty="0" smtClean="0"/>
              <a:t>Create</a:t>
            </a:r>
            <a:r>
              <a:rPr lang="en-ZA" sz="2400" dirty="0"/>
              <a:t> a Work Breakdown Structure that lists all the steps to complete the first iteration.</a:t>
            </a:r>
          </a:p>
          <a:p>
            <a:r>
              <a:rPr lang="en-ZA" sz="2400" dirty="0"/>
              <a:t> Put a time estimate on each step</a:t>
            </a:r>
            <a:r>
              <a:rPr lang="en-ZA" sz="2400" dirty="0" smtClean="0"/>
              <a:t>.</a:t>
            </a:r>
            <a:endParaRPr lang="en-ZA" dirty="0" smtClean="0"/>
          </a:p>
          <a:p>
            <a:pPr marL="0" indent="0">
              <a:buNone/>
            </a:pPr>
            <a:endParaRPr lang="en-ZA" dirty="0" smtClean="0"/>
          </a:p>
          <a:p>
            <a:endParaRPr lang="en-ZA" dirty="0"/>
          </a:p>
        </p:txBody>
      </p:sp>
      <p:sp>
        <p:nvSpPr>
          <p:cNvPr id="4" name="Slide Number Placeholder 3"/>
          <p:cNvSpPr>
            <a:spLocks noGrp="1"/>
          </p:cNvSpPr>
          <p:nvPr>
            <p:ph type="sldNum" sz="quarter" idx="12"/>
          </p:nvPr>
        </p:nvSpPr>
        <p:spPr/>
        <p:txBody>
          <a:bodyPr/>
          <a:lstStyle/>
          <a:p>
            <a:fld id="{B812CAE0-9D8F-4C57-A770-1173ADDBCEEF}" type="slidenum">
              <a:rPr lang="en-US" altLang="en-US" smtClean="0"/>
              <a:pPr/>
              <a:t>12</a:t>
            </a:fld>
            <a:endParaRPr lang="en-US" altLang="en-US"/>
          </a:p>
        </p:txBody>
      </p:sp>
    </p:spTree>
    <p:extLst>
      <p:ext uri="{BB962C8B-B14F-4D97-AF65-F5344CB8AC3E}">
        <p14:creationId xmlns:p14="http://schemas.microsoft.com/office/powerpoint/2010/main" val="19786955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Possible answers:</a:t>
            </a:r>
            <a:endParaRPr lang="en-ZA" dirty="0"/>
          </a:p>
        </p:txBody>
      </p:sp>
      <p:sp>
        <p:nvSpPr>
          <p:cNvPr id="3" name="Content Placeholder 2"/>
          <p:cNvSpPr>
            <a:spLocks noGrp="1"/>
          </p:cNvSpPr>
          <p:nvPr>
            <p:ph idx="1"/>
          </p:nvPr>
        </p:nvSpPr>
        <p:spPr/>
        <p:txBody>
          <a:bodyPr/>
          <a:lstStyle/>
          <a:p>
            <a:r>
              <a:rPr lang="en-ZA" sz="2400" dirty="0"/>
              <a:t>For </a:t>
            </a:r>
            <a:r>
              <a:rPr lang="en-ZA" sz="2400" dirty="0" smtClean="0"/>
              <a:t>example:</a:t>
            </a:r>
          </a:p>
          <a:p>
            <a:pPr lvl="1"/>
            <a:r>
              <a:rPr lang="en-ZA" sz="2000" dirty="0" smtClean="0"/>
              <a:t>perhaps</a:t>
            </a:r>
            <a:r>
              <a:rPr lang="en-ZA" sz="2000" dirty="0"/>
              <a:t> a first version can run on </a:t>
            </a:r>
            <a:r>
              <a:rPr lang="en-ZA" sz="2000" dirty="0" smtClean="0"/>
              <a:t>a laptop, with</a:t>
            </a:r>
            <a:r>
              <a:rPr lang="en-ZA" sz="2000" dirty="0"/>
              <a:t> </a:t>
            </a:r>
            <a:r>
              <a:rPr lang="en-ZA" sz="2000" dirty="0" smtClean="0"/>
              <a:t>a</a:t>
            </a:r>
            <a:r>
              <a:rPr lang="en-ZA" sz="2000" dirty="0"/>
              <a:t> </a:t>
            </a:r>
            <a:r>
              <a:rPr lang="en-ZA" sz="2000" dirty="0" smtClean="0"/>
              <a:t>second</a:t>
            </a:r>
            <a:r>
              <a:rPr lang="en-ZA" sz="2000" dirty="0"/>
              <a:t> version that includes mobile components for a smartphone.</a:t>
            </a:r>
          </a:p>
          <a:p>
            <a:r>
              <a:rPr lang="en-ZA" sz="2400" dirty="0"/>
              <a:t> Or perhaps </a:t>
            </a:r>
            <a:r>
              <a:rPr lang="en-ZA" sz="2400" dirty="0" smtClean="0"/>
              <a:t>(functionality)</a:t>
            </a:r>
            <a:endParaRPr lang="en-ZA" sz="2400" dirty="0"/>
          </a:p>
          <a:p>
            <a:pPr lvl="1"/>
            <a:r>
              <a:rPr lang="en-ZA" sz="2000" dirty="0"/>
              <a:t>the first version  can maintain a history of past geocache </a:t>
            </a:r>
            <a:r>
              <a:rPr lang="en-ZA" sz="2000" dirty="0" smtClean="0"/>
              <a:t>hunts,</a:t>
            </a:r>
          </a:p>
          <a:p>
            <a:pPr lvl="1"/>
            <a:r>
              <a:rPr lang="en-ZA" sz="2000" dirty="0" smtClean="0"/>
              <a:t>and</a:t>
            </a:r>
            <a:r>
              <a:rPr lang="en-ZA" sz="2000" dirty="0"/>
              <a:t> the second </a:t>
            </a:r>
            <a:r>
              <a:rPr lang="en-ZA" sz="2000" dirty="0" smtClean="0"/>
              <a:t>version can</a:t>
            </a:r>
            <a:r>
              <a:rPr lang="en-ZA" sz="2000" dirty="0"/>
              <a:t> </a:t>
            </a:r>
            <a:r>
              <a:rPr lang="en-ZA" sz="2000" dirty="0" smtClean="0"/>
              <a:t>allow</a:t>
            </a:r>
            <a:r>
              <a:rPr lang="en-ZA" sz="2000" dirty="0"/>
              <a:t> </a:t>
            </a:r>
            <a:r>
              <a:rPr lang="en-ZA" sz="2000" dirty="0" smtClean="0"/>
              <a:t>Wayne</a:t>
            </a:r>
            <a:r>
              <a:rPr lang="en-ZA" sz="2000" dirty="0"/>
              <a:t> </a:t>
            </a:r>
            <a:r>
              <a:rPr lang="en-ZA" sz="2000" dirty="0" smtClean="0"/>
              <a:t>to</a:t>
            </a:r>
            <a:r>
              <a:rPr lang="en-ZA" sz="2000" dirty="0"/>
              <a:t> </a:t>
            </a:r>
            <a:r>
              <a:rPr lang="en-ZA" sz="2000" dirty="0" smtClean="0"/>
              <a:t>record</a:t>
            </a:r>
            <a:r>
              <a:rPr lang="en-ZA" sz="2000" dirty="0"/>
              <a:t> </a:t>
            </a:r>
            <a:r>
              <a:rPr lang="en-ZA" sz="2000" dirty="0" smtClean="0"/>
              <a:t>geocaches</a:t>
            </a:r>
            <a:r>
              <a:rPr lang="en-ZA" sz="2000" dirty="0"/>
              <a:t> </a:t>
            </a:r>
            <a:r>
              <a:rPr lang="en-ZA" sz="2000" dirty="0" smtClean="0"/>
              <a:t>that</a:t>
            </a:r>
            <a:r>
              <a:rPr lang="en-ZA" sz="2000" dirty="0"/>
              <a:t> he creates.</a:t>
            </a:r>
          </a:p>
          <a:p>
            <a:r>
              <a:rPr lang="en-ZA" sz="2400" dirty="0"/>
              <a:t> Or the first version </a:t>
            </a:r>
            <a:endParaRPr lang="en-ZA" sz="2400" dirty="0" smtClean="0"/>
          </a:p>
          <a:p>
            <a:pPr lvl="1"/>
            <a:r>
              <a:rPr lang="en-ZA" sz="2000" dirty="0" smtClean="0"/>
              <a:t>can</a:t>
            </a:r>
            <a:r>
              <a:rPr lang="en-ZA" sz="2000" dirty="0"/>
              <a:t> create a simple </a:t>
            </a:r>
            <a:r>
              <a:rPr lang="en-ZA" sz="2000" dirty="0" smtClean="0"/>
              <a:t> database</a:t>
            </a:r>
            <a:r>
              <a:rPr lang="en-ZA" sz="2000" dirty="0"/>
              <a:t> system, and the second version </a:t>
            </a:r>
            <a:endParaRPr lang="en-ZA" sz="2000" dirty="0" smtClean="0"/>
          </a:p>
          <a:p>
            <a:pPr marL="344487" lvl="1" indent="0">
              <a:buNone/>
            </a:pPr>
            <a:r>
              <a:rPr lang="en-ZA" sz="2000" dirty="0"/>
              <a:t> </a:t>
            </a:r>
            <a:r>
              <a:rPr lang="en-ZA" sz="2000" dirty="0" smtClean="0"/>
              <a:t>    can</a:t>
            </a:r>
            <a:r>
              <a:rPr lang="en-ZA" sz="2000" dirty="0"/>
              <a:t> enhance it by linking to photo albums and/or blog posts</a:t>
            </a:r>
          </a:p>
        </p:txBody>
      </p:sp>
      <p:sp>
        <p:nvSpPr>
          <p:cNvPr id="4" name="Slide Number Placeholder 3"/>
          <p:cNvSpPr>
            <a:spLocks noGrp="1"/>
          </p:cNvSpPr>
          <p:nvPr>
            <p:ph type="sldNum" sz="quarter" idx="12"/>
          </p:nvPr>
        </p:nvSpPr>
        <p:spPr/>
        <p:txBody>
          <a:bodyPr/>
          <a:lstStyle/>
          <a:p>
            <a:fld id="{B812CAE0-9D8F-4C57-A770-1173ADDBCEEF}" type="slidenum">
              <a:rPr lang="en-US" altLang="en-US" smtClean="0"/>
              <a:pPr/>
              <a:t>13</a:t>
            </a:fld>
            <a:endParaRPr lang="en-US" altLang="en-US"/>
          </a:p>
        </p:txBody>
      </p:sp>
    </p:spTree>
    <p:extLst>
      <p:ext uri="{BB962C8B-B14F-4D97-AF65-F5344CB8AC3E}">
        <p14:creationId xmlns:p14="http://schemas.microsoft.com/office/powerpoint/2010/main" val="9806923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a:t>A</a:t>
            </a:r>
            <a:r>
              <a:rPr lang="en-ZA" dirty="0" smtClean="0"/>
              <a:t>nswer</a:t>
            </a:r>
            <a:endParaRPr lang="en-ZA" dirty="0"/>
          </a:p>
        </p:txBody>
      </p:sp>
      <p:sp>
        <p:nvSpPr>
          <p:cNvPr id="3" name="Content Placeholder 2"/>
          <p:cNvSpPr>
            <a:spLocks noGrp="1"/>
          </p:cNvSpPr>
          <p:nvPr>
            <p:ph idx="1"/>
          </p:nvPr>
        </p:nvSpPr>
        <p:spPr/>
        <p:txBody>
          <a:bodyPr/>
          <a:lstStyle/>
          <a:p>
            <a:r>
              <a:rPr lang="en-US" dirty="0"/>
              <a:t>Divide the system by </a:t>
            </a:r>
            <a:r>
              <a:rPr lang="en-US" b="1" dirty="0" smtClean="0"/>
              <a:t>functionality</a:t>
            </a:r>
            <a:r>
              <a:rPr lang="en-US" dirty="0"/>
              <a:t>:</a:t>
            </a:r>
            <a:r>
              <a:rPr lang="en-US" dirty="0" smtClean="0"/>
              <a:t>  </a:t>
            </a:r>
          </a:p>
          <a:p>
            <a:r>
              <a:rPr lang="en-US" dirty="0" smtClean="0"/>
              <a:t>Iteration </a:t>
            </a:r>
            <a:r>
              <a:rPr lang="en-US" dirty="0"/>
              <a:t>one will be to capture information about geocaches that Wayne has completed</a:t>
            </a:r>
            <a:r>
              <a:rPr lang="en-US" dirty="0" smtClean="0"/>
              <a:t>.</a:t>
            </a:r>
          </a:p>
          <a:p>
            <a:r>
              <a:rPr lang="en-US" dirty="0" smtClean="0"/>
              <a:t>Iteration </a:t>
            </a:r>
            <a:r>
              <a:rPr lang="en-US" dirty="0"/>
              <a:t>two will be to allow Wayne to create and post his own geocaching information. </a:t>
            </a:r>
            <a:endParaRPr lang="en-ZA" dirty="0"/>
          </a:p>
          <a:p>
            <a:r>
              <a:rPr lang="en-US" dirty="0"/>
              <a:t> </a:t>
            </a:r>
            <a:endParaRPr lang="en-ZA" dirty="0"/>
          </a:p>
          <a:p>
            <a:endParaRPr lang="en-ZA" dirty="0"/>
          </a:p>
        </p:txBody>
      </p:sp>
      <p:sp>
        <p:nvSpPr>
          <p:cNvPr id="4" name="Slide Number Placeholder 3"/>
          <p:cNvSpPr>
            <a:spLocks noGrp="1"/>
          </p:cNvSpPr>
          <p:nvPr>
            <p:ph type="sldNum" sz="quarter" idx="12"/>
          </p:nvPr>
        </p:nvSpPr>
        <p:spPr/>
        <p:txBody>
          <a:bodyPr/>
          <a:lstStyle/>
          <a:p>
            <a:fld id="{B812CAE0-9D8F-4C57-A770-1173ADDBCEEF}" type="slidenum">
              <a:rPr lang="en-US" altLang="en-US" smtClean="0"/>
              <a:pPr/>
              <a:t>14</a:t>
            </a:fld>
            <a:endParaRPr lang="en-US" altLang="en-US"/>
          </a:p>
        </p:txBody>
      </p:sp>
    </p:spTree>
    <p:extLst>
      <p:ext uri="{BB962C8B-B14F-4D97-AF65-F5344CB8AC3E}">
        <p14:creationId xmlns:p14="http://schemas.microsoft.com/office/powerpoint/2010/main" val="1793745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Assignment D1-2: Work Breakdown </a:t>
            </a:r>
            <a:r>
              <a:rPr lang="en-US" dirty="0" smtClean="0"/>
              <a:t>Structure</a:t>
            </a:r>
            <a:endParaRPr lang="en-ZA" dirty="0"/>
          </a:p>
        </p:txBody>
      </p:sp>
      <p:sp>
        <p:nvSpPr>
          <p:cNvPr id="3" name="Content Placeholder 2"/>
          <p:cNvSpPr>
            <a:spLocks noGrp="1"/>
          </p:cNvSpPr>
          <p:nvPr>
            <p:ph idx="1"/>
          </p:nvPr>
        </p:nvSpPr>
        <p:spPr/>
        <p:txBody>
          <a:bodyPr/>
          <a:lstStyle/>
          <a:p>
            <a:r>
              <a:rPr lang="en-ZA" dirty="0" smtClean="0"/>
              <a:t>What to</a:t>
            </a:r>
            <a:r>
              <a:rPr lang="en-ZA" dirty="0"/>
              <a:t> do, how to do it, and who does it.</a:t>
            </a:r>
          </a:p>
          <a:p>
            <a:endParaRPr lang="en-ZA" dirty="0"/>
          </a:p>
        </p:txBody>
      </p:sp>
      <p:sp>
        <p:nvSpPr>
          <p:cNvPr id="4" name="Slide Number Placeholder 3"/>
          <p:cNvSpPr>
            <a:spLocks noGrp="1"/>
          </p:cNvSpPr>
          <p:nvPr>
            <p:ph type="sldNum" sz="quarter" idx="12"/>
          </p:nvPr>
        </p:nvSpPr>
        <p:spPr/>
        <p:txBody>
          <a:bodyPr/>
          <a:lstStyle/>
          <a:p>
            <a:fld id="{B812CAE0-9D8F-4C57-A770-1173ADDBCEEF}" type="slidenum">
              <a:rPr lang="en-US" altLang="en-US" smtClean="0"/>
              <a:pPr/>
              <a:t>15</a:t>
            </a:fld>
            <a:endParaRPr lang="en-US" altLang="en-US"/>
          </a:p>
        </p:txBody>
      </p:sp>
    </p:spTree>
    <p:extLst>
      <p:ext uri="{BB962C8B-B14F-4D97-AF65-F5344CB8AC3E}">
        <p14:creationId xmlns:p14="http://schemas.microsoft.com/office/powerpoint/2010/main" val="31572466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71E19640-2E94-4280-A853-B61BF0B803A4}" type="slidenum">
              <a:rPr lang="en-US" altLang="en-US" smtClean="0"/>
              <a:pPr/>
              <a:t>16</a:t>
            </a:fld>
            <a:endParaRPr lang="en-US" altLang="en-US"/>
          </a:p>
        </p:txBody>
      </p:sp>
      <p:pic>
        <p:nvPicPr>
          <p:cNvPr id="3" name="Picture 2"/>
          <p:cNvPicPr>
            <a:picLocks noChangeAspect="1"/>
          </p:cNvPicPr>
          <p:nvPr/>
        </p:nvPicPr>
        <p:blipFill>
          <a:blip r:embed="rId2"/>
          <a:stretch>
            <a:fillRect/>
          </a:stretch>
        </p:blipFill>
        <p:spPr>
          <a:xfrm>
            <a:off x="464372" y="1219200"/>
            <a:ext cx="7507044" cy="4038600"/>
          </a:xfrm>
          <a:prstGeom prst="rect">
            <a:avLst/>
          </a:prstGeom>
        </p:spPr>
      </p:pic>
    </p:spTree>
    <p:extLst>
      <p:ext uri="{BB962C8B-B14F-4D97-AF65-F5344CB8AC3E}">
        <p14:creationId xmlns:p14="http://schemas.microsoft.com/office/powerpoint/2010/main" val="32401444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71E19640-2E94-4280-A853-B61BF0B803A4}" type="slidenum">
              <a:rPr lang="en-US" altLang="en-US" smtClean="0"/>
              <a:pPr/>
              <a:t>17</a:t>
            </a:fld>
            <a:endParaRPr lang="en-US" altLang="en-US"/>
          </a:p>
        </p:txBody>
      </p:sp>
      <p:pic>
        <p:nvPicPr>
          <p:cNvPr id="3" name="Picture 2"/>
          <p:cNvPicPr>
            <a:picLocks noChangeAspect="1"/>
          </p:cNvPicPr>
          <p:nvPr/>
        </p:nvPicPr>
        <p:blipFill>
          <a:blip r:embed="rId2"/>
          <a:stretch>
            <a:fillRect/>
          </a:stretch>
        </p:blipFill>
        <p:spPr>
          <a:xfrm>
            <a:off x="2819400" y="684033"/>
            <a:ext cx="3505200" cy="5489933"/>
          </a:xfrm>
          <a:prstGeom prst="rect">
            <a:avLst/>
          </a:prstGeom>
        </p:spPr>
      </p:pic>
    </p:spTree>
    <p:extLst>
      <p:ext uri="{BB962C8B-B14F-4D97-AF65-F5344CB8AC3E}">
        <p14:creationId xmlns:p14="http://schemas.microsoft.com/office/powerpoint/2010/main" val="38466167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a:t>Define and Understand the </a:t>
            </a:r>
            <a:r>
              <a:rPr lang="en-ZA" dirty="0" smtClean="0"/>
              <a:t/>
            </a:r>
            <a:br>
              <a:rPr lang="en-ZA" dirty="0" smtClean="0"/>
            </a:br>
            <a:r>
              <a:rPr lang="en-ZA" dirty="0" smtClean="0"/>
              <a:t>Requirements</a:t>
            </a:r>
            <a:endParaRPr lang="en-ZA" dirty="0"/>
          </a:p>
        </p:txBody>
      </p:sp>
      <p:sp>
        <p:nvSpPr>
          <p:cNvPr id="3" name="Content Placeholder 2"/>
          <p:cNvSpPr>
            <a:spLocks noGrp="1"/>
          </p:cNvSpPr>
          <p:nvPr>
            <p:ph idx="1"/>
          </p:nvPr>
        </p:nvSpPr>
        <p:spPr/>
        <p:txBody>
          <a:bodyPr/>
          <a:lstStyle/>
          <a:p>
            <a:r>
              <a:rPr lang="en-ZA" sz="2400" dirty="0" smtClean="0"/>
              <a:t>We </a:t>
            </a:r>
            <a:r>
              <a:rPr lang="en-ZA" sz="2400" dirty="0"/>
              <a:t>want </a:t>
            </a:r>
            <a:r>
              <a:rPr lang="en-ZA" sz="2400" dirty="0" smtClean="0"/>
              <a:t>to get</a:t>
            </a:r>
            <a:r>
              <a:rPr lang="en-ZA" sz="2400" dirty="0"/>
              <a:t> an overall view of </a:t>
            </a:r>
            <a:r>
              <a:rPr lang="en-ZA" sz="2400" dirty="0" smtClean="0"/>
              <a:t>what the</a:t>
            </a:r>
            <a:r>
              <a:rPr lang="en-ZA" sz="2400" dirty="0"/>
              <a:t> system </a:t>
            </a:r>
            <a:r>
              <a:rPr lang="en-ZA" sz="2400" b="1" dirty="0"/>
              <a:t>needs</a:t>
            </a:r>
            <a:r>
              <a:rPr lang="en-ZA" sz="2400" dirty="0"/>
              <a:t> to </a:t>
            </a:r>
            <a:r>
              <a:rPr lang="en-ZA" sz="2400" dirty="0" smtClean="0"/>
              <a:t>do.</a:t>
            </a:r>
            <a:endParaRPr lang="en-ZA" sz="2400" dirty="0"/>
          </a:p>
          <a:p>
            <a:r>
              <a:rPr lang="en-ZA" sz="2400" dirty="0"/>
              <a:t>We identify two primary areas we </a:t>
            </a:r>
            <a:r>
              <a:rPr lang="en-ZA" sz="2400" dirty="0" smtClean="0"/>
              <a:t>focus on</a:t>
            </a:r>
            <a:r>
              <a:rPr lang="en-ZA" sz="2400" dirty="0"/>
              <a:t> to obtain this high-level understanding of the system: </a:t>
            </a:r>
            <a:endParaRPr lang="en-ZA" sz="2400" dirty="0" smtClean="0"/>
          </a:p>
          <a:p>
            <a:pPr lvl="1"/>
            <a:r>
              <a:rPr lang="en-ZA" sz="2000" dirty="0" smtClean="0"/>
              <a:t>a</a:t>
            </a:r>
            <a:r>
              <a:rPr lang="en-ZA" sz="2000" dirty="0"/>
              <a:t> list of use cases and a list of object classes.</a:t>
            </a:r>
          </a:p>
          <a:p>
            <a:r>
              <a:rPr lang="en-ZA" sz="2400" dirty="0"/>
              <a:t> We could document this information in lists, but </a:t>
            </a:r>
            <a:r>
              <a:rPr lang="en-ZA" sz="2400" b="1" dirty="0"/>
              <a:t>diagrams</a:t>
            </a:r>
            <a:r>
              <a:rPr lang="en-ZA" sz="2400" dirty="0"/>
              <a:t> provide a visual representation that is often easier to </a:t>
            </a:r>
            <a:r>
              <a:rPr lang="en-ZA" sz="2400" dirty="0" smtClean="0"/>
              <a:t>remember and understand</a:t>
            </a:r>
            <a:r>
              <a:rPr lang="en-ZA" dirty="0"/>
              <a:t>.</a:t>
            </a:r>
          </a:p>
          <a:p>
            <a:r>
              <a:rPr lang="en-ZA" sz="2400" dirty="0" smtClean="0"/>
              <a:t>These</a:t>
            </a:r>
            <a:r>
              <a:rPr lang="en-ZA" sz="2400" dirty="0"/>
              <a:t> activities support </a:t>
            </a:r>
            <a:r>
              <a:rPr lang="en-ZA" sz="2400" b="1" dirty="0"/>
              <a:t>Core Process 3</a:t>
            </a:r>
            <a:r>
              <a:rPr lang="en-ZA" sz="2400" dirty="0"/>
              <a:t>: Discover and understand the details of the problem or the need.</a:t>
            </a:r>
          </a:p>
          <a:p>
            <a:endParaRPr lang="en-ZA" dirty="0"/>
          </a:p>
        </p:txBody>
      </p:sp>
      <p:sp>
        <p:nvSpPr>
          <p:cNvPr id="4" name="Slide Number Placeholder 3"/>
          <p:cNvSpPr>
            <a:spLocks noGrp="1"/>
          </p:cNvSpPr>
          <p:nvPr>
            <p:ph type="sldNum" sz="quarter" idx="12"/>
          </p:nvPr>
        </p:nvSpPr>
        <p:spPr/>
        <p:txBody>
          <a:bodyPr/>
          <a:lstStyle/>
          <a:p>
            <a:fld id="{B812CAE0-9D8F-4C57-A770-1173ADDBCEEF}" type="slidenum">
              <a:rPr lang="en-US" altLang="en-US" smtClean="0"/>
              <a:pPr/>
              <a:t>18</a:t>
            </a:fld>
            <a:endParaRPr lang="en-US" altLang="en-US"/>
          </a:p>
        </p:txBody>
      </p:sp>
    </p:spTree>
    <p:extLst>
      <p:ext uri="{BB962C8B-B14F-4D97-AF65-F5344CB8AC3E}">
        <p14:creationId xmlns:p14="http://schemas.microsoft.com/office/powerpoint/2010/main" val="19259745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71E19640-2E94-4280-A853-B61BF0B803A4}" type="slidenum">
              <a:rPr lang="en-US" altLang="en-US" smtClean="0"/>
              <a:pPr/>
              <a:t>19</a:t>
            </a:fld>
            <a:endParaRPr lang="en-US" altLang="en-US"/>
          </a:p>
        </p:txBody>
      </p:sp>
      <p:pic>
        <p:nvPicPr>
          <p:cNvPr id="3" name="Picture 2"/>
          <p:cNvPicPr>
            <a:picLocks noChangeAspect="1"/>
          </p:cNvPicPr>
          <p:nvPr/>
        </p:nvPicPr>
        <p:blipFill>
          <a:blip r:embed="rId2"/>
          <a:stretch>
            <a:fillRect/>
          </a:stretch>
        </p:blipFill>
        <p:spPr>
          <a:xfrm>
            <a:off x="266128" y="1066800"/>
            <a:ext cx="7500550" cy="4114799"/>
          </a:xfrm>
          <a:prstGeom prst="rect">
            <a:avLst/>
          </a:prstGeom>
        </p:spPr>
      </p:pic>
    </p:spTree>
    <p:extLst>
      <p:ext uri="{BB962C8B-B14F-4D97-AF65-F5344CB8AC3E}">
        <p14:creationId xmlns:p14="http://schemas.microsoft.com/office/powerpoint/2010/main" val="16959553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Intro:</a:t>
            </a:r>
            <a:endParaRPr lang="en-ZA" dirty="0"/>
          </a:p>
        </p:txBody>
      </p:sp>
      <p:sp>
        <p:nvSpPr>
          <p:cNvPr id="3" name="Content Placeholder 2"/>
          <p:cNvSpPr>
            <a:spLocks noGrp="1"/>
          </p:cNvSpPr>
          <p:nvPr>
            <p:ph idx="1"/>
          </p:nvPr>
        </p:nvSpPr>
        <p:spPr>
          <a:xfrm>
            <a:off x="457200" y="1719262"/>
            <a:ext cx="8229600" cy="4529137"/>
          </a:xfrm>
        </p:spPr>
        <p:txBody>
          <a:bodyPr/>
          <a:lstStyle/>
          <a:p>
            <a:pPr marL="0" indent="0">
              <a:buNone/>
            </a:pPr>
            <a:r>
              <a:rPr lang="en-US" sz="2400" b="1" dirty="0"/>
              <a:t>1.  What is the difference between an information system and a computer application? </a:t>
            </a:r>
            <a:endParaRPr lang="en-ZA" sz="2400" dirty="0"/>
          </a:p>
          <a:p>
            <a:pPr marL="0" indent="0">
              <a:buNone/>
            </a:pPr>
            <a:r>
              <a:rPr lang="en-US" sz="2400" b="1" dirty="0"/>
              <a:t>2.  What is the purpose of systems analysis?  Why is it important? </a:t>
            </a:r>
            <a:endParaRPr lang="en-ZA" sz="2400" dirty="0"/>
          </a:p>
          <a:p>
            <a:pPr marL="0" indent="0">
              <a:buNone/>
            </a:pPr>
            <a:r>
              <a:rPr lang="en-US" sz="2400" b="1" dirty="0"/>
              <a:t>3.  What is the difference between systems analysis and systems design?</a:t>
            </a:r>
            <a:endParaRPr lang="en-ZA" sz="2400" dirty="0"/>
          </a:p>
          <a:p>
            <a:pPr marL="0" indent="0">
              <a:buNone/>
            </a:pPr>
            <a:r>
              <a:rPr lang="en-US" sz="2400" b="1" dirty="0"/>
              <a:t>4.  What is a project?</a:t>
            </a:r>
            <a:endParaRPr lang="en-ZA" sz="2400" dirty="0"/>
          </a:p>
          <a:p>
            <a:pPr marL="0" indent="0">
              <a:buNone/>
            </a:pPr>
            <a:r>
              <a:rPr lang="en-US" sz="2400" b="1" dirty="0"/>
              <a:t>5.  What are the six core processes for software systems development?</a:t>
            </a:r>
            <a:endParaRPr lang="en-ZA" sz="2400" dirty="0"/>
          </a:p>
          <a:p>
            <a:pPr marL="0" indent="0">
              <a:buNone/>
            </a:pPr>
            <a:r>
              <a:rPr lang="en-US" sz="2400" b="1" dirty="0"/>
              <a:t>6.  What is meant by Agile Development?</a:t>
            </a:r>
            <a:endParaRPr lang="en-ZA" sz="2400" dirty="0"/>
          </a:p>
          <a:p>
            <a:pPr marL="0" indent="0">
              <a:buNone/>
            </a:pPr>
            <a:r>
              <a:rPr lang="en-US" sz="2400" b="1" dirty="0"/>
              <a:t>7.  What is the purpose of a System Vision Document?</a:t>
            </a:r>
            <a:endParaRPr lang="en-ZA" sz="2400" dirty="0"/>
          </a:p>
          <a:p>
            <a:endParaRPr lang="en-ZA" dirty="0"/>
          </a:p>
        </p:txBody>
      </p:sp>
      <p:sp>
        <p:nvSpPr>
          <p:cNvPr id="4" name="Slide Number Placeholder 3"/>
          <p:cNvSpPr>
            <a:spLocks noGrp="1"/>
          </p:cNvSpPr>
          <p:nvPr>
            <p:ph type="sldNum" sz="quarter" idx="12"/>
          </p:nvPr>
        </p:nvSpPr>
        <p:spPr/>
        <p:txBody>
          <a:bodyPr/>
          <a:lstStyle/>
          <a:p>
            <a:fld id="{B812CAE0-9D8F-4C57-A770-1173ADDBCEEF}" type="slidenum">
              <a:rPr lang="en-US" altLang="en-US" smtClean="0"/>
              <a:pPr/>
              <a:t>2</a:t>
            </a:fld>
            <a:endParaRPr lang="en-US" altLang="en-US"/>
          </a:p>
        </p:txBody>
      </p:sp>
    </p:spTree>
    <p:extLst>
      <p:ext uri="{BB962C8B-B14F-4D97-AF65-F5344CB8AC3E}">
        <p14:creationId xmlns:p14="http://schemas.microsoft.com/office/powerpoint/2010/main" val="4007037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71E19640-2E94-4280-A853-B61BF0B803A4}" type="slidenum">
              <a:rPr lang="en-US" altLang="en-US" smtClean="0"/>
              <a:pPr/>
              <a:t>20</a:t>
            </a:fld>
            <a:endParaRPr lang="en-US" altLang="en-US"/>
          </a:p>
        </p:txBody>
      </p:sp>
      <p:pic>
        <p:nvPicPr>
          <p:cNvPr id="3" name="Picture 2"/>
          <p:cNvPicPr>
            <a:picLocks noChangeAspect="1"/>
          </p:cNvPicPr>
          <p:nvPr/>
        </p:nvPicPr>
        <p:blipFill>
          <a:blip r:embed="rId2"/>
          <a:stretch>
            <a:fillRect/>
          </a:stretch>
        </p:blipFill>
        <p:spPr>
          <a:xfrm>
            <a:off x="1219200" y="893227"/>
            <a:ext cx="6778357" cy="5126573"/>
          </a:xfrm>
          <a:prstGeom prst="rect">
            <a:avLst/>
          </a:prstGeom>
        </p:spPr>
      </p:pic>
    </p:spTree>
    <p:extLst>
      <p:ext uri="{BB962C8B-B14F-4D97-AF65-F5344CB8AC3E}">
        <p14:creationId xmlns:p14="http://schemas.microsoft.com/office/powerpoint/2010/main" val="8081662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The actors</a:t>
            </a:r>
            <a:endParaRPr lang="en-ZA" dirty="0"/>
          </a:p>
        </p:txBody>
      </p:sp>
      <p:sp>
        <p:nvSpPr>
          <p:cNvPr id="3" name="Content Placeholder 2"/>
          <p:cNvSpPr>
            <a:spLocks noGrp="1"/>
          </p:cNvSpPr>
          <p:nvPr>
            <p:ph idx="1"/>
          </p:nvPr>
        </p:nvSpPr>
        <p:spPr/>
        <p:txBody>
          <a:bodyPr/>
          <a:lstStyle/>
          <a:p>
            <a:pPr lvl="0"/>
            <a:r>
              <a:rPr lang="en-ZA" sz="2000" b="1" dirty="0"/>
              <a:t>Administrator</a:t>
            </a:r>
            <a:r>
              <a:rPr lang="en-ZA" sz="2000" dirty="0"/>
              <a:t> – he is having full access to all the systems of the Geocaching. The administrator can search for the geocaches, add, delete and update the information entered in the system, they can keep caches track and also their associated coordinates and also they can supervise the users that are using Geocaching.</a:t>
            </a:r>
          </a:p>
          <a:p>
            <a:pPr lvl="0"/>
            <a:r>
              <a:rPr lang="en-ZA" sz="2000" b="1" dirty="0"/>
              <a:t>User</a:t>
            </a:r>
            <a:r>
              <a:rPr lang="en-ZA" sz="2000" dirty="0"/>
              <a:t> – User has rights to search the geocaches with the help of the feature of search and they can add, delete and update the information that is related to the user in the system.</a:t>
            </a:r>
          </a:p>
          <a:p>
            <a:pPr lvl="0"/>
            <a:r>
              <a:rPr lang="en-ZA" sz="2000" b="1" dirty="0"/>
              <a:t>Visitor</a:t>
            </a:r>
            <a:r>
              <a:rPr lang="en-ZA" sz="2000" dirty="0"/>
              <a:t> – They can only create the login account in the Geocaching system and they can view videos, information and other stuff that are related to the system of Geocaching.</a:t>
            </a:r>
          </a:p>
          <a:p>
            <a:endParaRPr lang="en-ZA" dirty="0"/>
          </a:p>
        </p:txBody>
      </p:sp>
      <p:sp>
        <p:nvSpPr>
          <p:cNvPr id="4" name="Slide Number Placeholder 3"/>
          <p:cNvSpPr>
            <a:spLocks noGrp="1"/>
          </p:cNvSpPr>
          <p:nvPr>
            <p:ph type="sldNum" sz="quarter" idx="12"/>
          </p:nvPr>
        </p:nvSpPr>
        <p:spPr/>
        <p:txBody>
          <a:bodyPr/>
          <a:lstStyle/>
          <a:p>
            <a:fld id="{B812CAE0-9D8F-4C57-A770-1173ADDBCEEF}" type="slidenum">
              <a:rPr lang="en-US" altLang="en-US" smtClean="0"/>
              <a:pPr/>
              <a:t>21</a:t>
            </a:fld>
            <a:endParaRPr lang="en-US" altLang="en-US"/>
          </a:p>
        </p:txBody>
      </p:sp>
    </p:spTree>
    <p:extLst>
      <p:ext uri="{BB962C8B-B14F-4D97-AF65-F5344CB8AC3E}">
        <p14:creationId xmlns:p14="http://schemas.microsoft.com/office/powerpoint/2010/main" val="21212460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71E19640-2E94-4280-A853-B61BF0B803A4}" type="slidenum">
              <a:rPr lang="en-US" altLang="en-US" smtClean="0"/>
              <a:pPr/>
              <a:t>22</a:t>
            </a:fld>
            <a:endParaRPr lang="en-US" altLang="en-US"/>
          </a:p>
        </p:txBody>
      </p:sp>
      <p:pic>
        <p:nvPicPr>
          <p:cNvPr id="3" name="Picture 2"/>
          <p:cNvPicPr>
            <a:picLocks noChangeAspect="1"/>
          </p:cNvPicPr>
          <p:nvPr/>
        </p:nvPicPr>
        <p:blipFill>
          <a:blip r:embed="rId2"/>
          <a:stretch>
            <a:fillRect/>
          </a:stretch>
        </p:blipFill>
        <p:spPr>
          <a:xfrm>
            <a:off x="731520" y="1143000"/>
            <a:ext cx="7552944" cy="4495800"/>
          </a:xfrm>
          <a:prstGeom prst="rect">
            <a:avLst/>
          </a:prstGeom>
        </p:spPr>
      </p:pic>
    </p:spTree>
    <p:extLst>
      <p:ext uri="{BB962C8B-B14F-4D97-AF65-F5344CB8AC3E}">
        <p14:creationId xmlns:p14="http://schemas.microsoft.com/office/powerpoint/2010/main" val="1587464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Next steps:</a:t>
            </a:r>
            <a:endParaRPr lang="en-ZA" dirty="0"/>
          </a:p>
        </p:txBody>
      </p:sp>
      <p:sp>
        <p:nvSpPr>
          <p:cNvPr id="3" name="Content Placeholder 2"/>
          <p:cNvSpPr>
            <a:spLocks noGrp="1"/>
          </p:cNvSpPr>
          <p:nvPr>
            <p:ph idx="1"/>
          </p:nvPr>
        </p:nvSpPr>
        <p:spPr/>
        <p:txBody>
          <a:bodyPr/>
          <a:lstStyle/>
          <a:p>
            <a:r>
              <a:rPr lang="en-US" sz="2400" b="1" dirty="0"/>
              <a:t>Assignment D3-1: Steps for use case</a:t>
            </a:r>
            <a:endParaRPr lang="en-ZA" sz="2400" dirty="0"/>
          </a:p>
          <a:p>
            <a:r>
              <a:rPr lang="en-US" sz="2400" dirty="0" smtClean="0"/>
              <a:t>Use </a:t>
            </a:r>
            <a:r>
              <a:rPr lang="en-US" sz="2400" dirty="0"/>
              <a:t>Case: Enter geocache of interest info</a:t>
            </a:r>
            <a:endParaRPr lang="en-ZA" sz="2400" dirty="0"/>
          </a:p>
          <a:p>
            <a:r>
              <a:rPr lang="en-US" sz="2400" dirty="0"/>
              <a:t>Steps: </a:t>
            </a:r>
            <a:endParaRPr lang="en-ZA" sz="2400" dirty="0"/>
          </a:p>
          <a:p>
            <a:pPr lvl="1"/>
            <a:r>
              <a:rPr lang="en-US" sz="2000" dirty="0" smtClean="0"/>
              <a:t>Enter </a:t>
            </a:r>
            <a:r>
              <a:rPr lang="en-US" sz="2000" dirty="0"/>
              <a:t>basic geocache information from source </a:t>
            </a:r>
            <a:r>
              <a:rPr lang="en-US" sz="2000" dirty="0" smtClean="0"/>
              <a:t>information</a:t>
            </a:r>
            <a:endParaRPr lang="en-ZA" sz="2000" dirty="0"/>
          </a:p>
          <a:p>
            <a:pPr lvl="1"/>
            <a:r>
              <a:rPr lang="en-US" sz="2400" dirty="0" smtClean="0"/>
              <a:t>Review information</a:t>
            </a:r>
          </a:p>
          <a:p>
            <a:pPr lvl="1"/>
            <a:r>
              <a:rPr lang="en-US" sz="2000" dirty="0" smtClean="0"/>
              <a:t>Enter </a:t>
            </a:r>
            <a:r>
              <a:rPr lang="en-US" sz="2000" dirty="0"/>
              <a:t>reason for interest in comments</a:t>
            </a:r>
            <a:endParaRPr lang="en-ZA" sz="2000" dirty="0"/>
          </a:p>
          <a:p>
            <a:r>
              <a:rPr lang="en-US" sz="2400" dirty="0"/>
              <a:t> </a:t>
            </a:r>
            <a:endParaRPr lang="en-ZA" sz="2400" dirty="0"/>
          </a:p>
          <a:p>
            <a:r>
              <a:rPr lang="en-US" sz="2400" b="1" dirty="0"/>
              <a:t>Assignment D3-2: Workflow </a:t>
            </a:r>
            <a:r>
              <a:rPr lang="en-US" sz="2400" b="1" dirty="0" smtClean="0"/>
              <a:t>diagram for a Use Case</a:t>
            </a:r>
            <a:endParaRPr lang="en-ZA" sz="2400" dirty="0"/>
          </a:p>
          <a:p>
            <a:r>
              <a:rPr lang="en-US" sz="2400" b="1" dirty="0"/>
              <a:t>Assignment D3-3: Screen </a:t>
            </a:r>
            <a:r>
              <a:rPr lang="en-US" sz="2400" b="1" dirty="0" smtClean="0"/>
              <a:t>Layout for a Use Case</a:t>
            </a:r>
            <a:endParaRPr lang="en-ZA" sz="2400" dirty="0"/>
          </a:p>
          <a:p>
            <a:endParaRPr lang="en-ZA" dirty="0"/>
          </a:p>
        </p:txBody>
      </p:sp>
      <p:sp>
        <p:nvSpPr>
          <p:cNvPr id="4" name="Slide Number Placeholder 3"/>
          <p:cNvSpPr>
            <a:spLocks noGrp="1"/>
          </p:cNvSpPr>
          <p:nvPr>
            <p:ph type="sldNum" sz="quarter" idx="12"/>
          </p:nvPr>
        </p:nvSpPr>
        <p:spPr/>
        <p:txBody>
          <a:bodyPr/>
          <a:lstStyle/>
          <a:p>
            <a:fld id="{B812CAE0-9D8F-4C57-A770-1173ADDBCEEF}" type="slidenum">
              <a:rPr lang="en-US" altLang="en-US" smtClean="0"/>
              <a:pPr/>
              <a:t>23</a:t>
            </a:fld>
            <a:endParaRPr lang="en-US" altLang="en-US"/>
          </a:p>
        </p:txBody>
      </p:sp>
    </p:spTree>
    <p:extLst>
      <p:ext uri="{BB962C8B-B14F-4D97-AF65-F5344CB8AC3E}">
        <p14:creationId xmlns:p14="http://schemas.microsoft.com/office/powerpoint/2010/main" val="39408024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71E19640-2E94-4280-A853-B61BF0B803A4}" type="slidenum">
              <a:rPr lang="en-US" altLang="en-US" smtClean="0"/>
              <a:pPr/>
              <a:t>24</a:t>
            </a:fld>
            <a:endParaRPr lang="en-US" altLang="en-US"/>
          </a:p>
        </p:txBody>
      </p:sp>
      <p:pic>
        <p:nvPicPr>
          <p:cNvPr id="3" name="Picture 2"/>
          <p:cNvPicPr>
            <a:picLocks noChangeAspect="1"/>
          </p:cNvPicPr>
          <p:nvPr/>
        </p:nvPicPr>
        <p:blipFill>
          <a:blip r:embed="rId2"/>
          <a:stretch>
            <a:fillRect/>
          </a:stretch>
        </p:blipFill>
        <p:spPr>
          <a:xfrm>
            <a:off x="1119514" y="1371600"/>
            <a:ext cx="6059465" cy="4114800"/>
          </a:xfrm>
          <a:prstGeom prst="rect">
            <a:avLst/>
          </a:prstGeom>
        </p:spPr>
      </p:pic>
    </p:spTree>
    <p:extLst>
      <p:ext uri="{BB962C8B-B14F-4D97-AF65-F5344CB8AC3E}">
        <p14:creationId xmlns:p14="http://schemas.microsoft.com/office/powerpoint/2010/main" val="14923790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Database Schema</a:t>
            </a:r>
            <a:endParaRPr lang="en-ZA" dirty="0"/>
          </a:p>
        </p:txBody>
      </p:sp>
      <p:sp>
        <p:nvSpPr>
          <p:cNvPr id="3" name="Content Placeholder 2"/>
          <p:cNvSpPr>
            <a:spLocks noGrp="1"/>
          </p:cNvSpPr>
          <p:nvPr>
            <p:ph idx="1"/>
          </p:nvPr>
        </p:nvSpPr>
        <p:spPr/>
        <p:txBody>
          <a:bodyPr/>
          <a:lstStyle/>
          <a:p>
            <a:endParaRPr lang="en-ZA"/>
          </a:p>
        </p:txBody>
      </p:sp>
      <p:sp>
        <p:nvSpPr>
          <p:cNvPr id="4" name="Slide Number Placeholder 3"/>
          <p:cNvSpPr>
            <a:spLocks noGrp="1"/>
          </p:cNvSpPr>
          <p:nvPr>
            <p:ph type="sldNum" sz="quarter" idx="12"/>
          </p:nvPr>
        </p:nvSpPr>
        <p:spPr/>
        <p:txBody>
          <a:bodyPr/>
          <a:lstStyle/>
          <a:p>
            <a:fld id="{B812CAE0-9D8F-4C57-A770-1173ADDBCEEF}" type="slidenum">
              <a:rPr lang="en-US" altLang="en-US" smtClean="0"/>
              <a:pPr/>
              <a:t>25</a:t>
            </a:fld>
            <a:endParaRPr lang="en-US" altLang="en-US"/>
          </a:p>
        </p:txBody>
      </p:sp>
    </p:spTree>
    <p:extLst>
      <p:ext uri="{BB962C8B-B14F-4D97-AF65-F5344CB8AC3E}">
        <p14:creationId xmlns:p14="http://schemas.microsoft.com/office/powerpoint/2010/main" val="9867819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71E19640-2E94-4280-A853-B61BF0B803A4}" type="slidenum">
              <a:rPr lang="en-US" altLang="en-US" smtClean="0"/>
              <a:pPr/>
              <a:t>26</a:t>
            </a:fld>
            <a:endParaRPr lang="en-US" altLang="en-US"/>
          </a:p>
        </p:txBody>
      </p:sp>
      <p:pic>
        <p:nvPicPr>
          <p:cNvPr id="3" name="Picture 2"/>
          <p:cNvPicPr>
            <a:picLocks noChangeAspect="1"/>
          </p:cNvPicPr>
          <p:nvPr/>
        </p:nvPicPr>
        <p:blipFill>
          <a:blip r:embed="rId2"/>
          <a:stretch>
            <a:fillRect/>
          </a:stretch>
        </p:blipFill>
        <p:spPr>
          <a:xfrm>
            <a:off x="725831" y="1295400"/>
            <a:ext cx="7142887" cy="3962400"/>
          </a:xfrm>
          <a:prstGeom prst="rect">
            <a:avLst/>
          </a:prstGeom>
        </p:spPr>
      </p:pic>
    </p:spTree>
    <p:extLst>
      <p:ext uri="{BB962C8B-B14F-4D97-AF65-F5344CB8AC3E}">
        <p14:creationId xmlns:p14="http://schemas.microsoft.com/office/powerpoint/2010/main" val="28665066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What about:</a:t>
            </a:r>
            <a:endParaRPr lang="en-ZA" dirty="0"/>
          </a:p>
        </p:txBody>
      </p:sp>
      <p:sp>
        <p:nvSpPr>
          <p:cNvPr id="3" name="Content Placeholder 2"/>
          <p:cNvSpPr>
            <a:spLocks noGrp="1"/>
          </p:cNvSpPr>
          <p:nvPr>
            <p:ph idx="1"/>
          </p:nvPr>
        </p:nvSpPr>
        <p:spPr/>
        <p:txBody>
          <a:bodyPr/>
          <a:lstStyle/>
          <a:p>
            <a:r>
              <a:rPr lang="en-ZA" dirty="0" smtClean="0"/>
              <a:t>SSD </a:t>
            </a:r>
            <a:r>
              <a:rPr lang="en-ZA" dirty="0" smtClean="0">
                <a:sym typeface="Wingdings" panose="05000000000000000000" pitchFamily="2" charset="2"/>
              </a:rPr>
              <a:t> Activity diagrams</a:t>
            </a:r>
          </a:p>
          <a:p>
            <a:r>
              <a:rPr lang="en-ZA" dirty="0" smtClean="0">
                <a:sym typeface="Wingdings" panose="05000000000000000000" pitchFamily="2" charset="2"/>
              </a:rPr>
              <a:t>SD</a:t>
            </a:r>
          </a:p>
          <a:p>
            <a:r>
              <a:rPr lang="en-ZA" dirty="0" smtClean="0">
                <a:sym typeface="Wingdings" panose="05000000000000000000" pitchFamily="2" charset="2"/>
              </a:rPr>
              <a:t>State machine</a:t>
            </a:r>
          </a:p>
          <a:p>
            <a:r>
              <a:rPr lang="en-ZA" smtClean="0">
                <a:sym typeface="Wingdings" panose="05000000000000000000" pitchFamily="2" charset="2"/>
              </a:rPr>
              <a:t>Architectural design</a:t>
            </a:r>
            <a:endParaRPr lang="en-ZA" dirty="0"/>
          </a:p>
        </p:txBody>
      </p:sp>
      <p:sp>
        <p:nvSpPr>
          <p:cNvPr id="4" name="Slide Number Placeholder 3"/>
          <p:cNvSpPr>
            <a:spLocks noGrp="1"/>
          </p:cNvSpPr>
          <p:nvPr>
            <p:ph type="sldNum" sz="quarter" idx="12"/>
          </p:nvPr>
        </p:nvSpPr>
        <p:spPr/>
        <p:txBody>
          <a:bodyPr/>
          <a:lstStyle/>
          <a:p>
            <a:fld id="{B812CAE0-9D8F-4C57-A770-1173ADDBCEEF}" type="slidenum">
              <a:rPr lang="en-US" altLang="en-US" smtClean="0"/>
              <a:pPr/>
              <a:t>27</a:t>
            </a:fld>
            <a:endParaRPr lang="en-US" altLang="en-US"/>
          </a:p>
        </p:txBody>
      </p:sp>
    </p:spTree>
    <p:extLst>
      <p:ext uri="{BB962C8B-B14F-4D97-AF65-F5344CB8AC3E}">
        <p14:creationId xmlns:p14="http://schemas.microsoft.com/office/powerpoint/2010/main" val="35990055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71E19640-2E94-4280-A853-B61BF0B803A4}" type="slidenum">
              <a:rPr lang="en-US" altLang="en-US" smtClean="0"/>
              <a:pPr/>
              <a:t>28</a:t>
            </a:fld>
            <a:endParaRPr lang="en-US" altLang="en-US"/>
          </a:p>
        </p:txBody>
      </p:sp>
      <p:pic>
        <p:nvPicPr>
          <p:cNvPr id="3" name="Picture 2"/>
          <p:cNvPicPr>
            <a:picLocks noChangeAspect="1"/>
          </p:cNvPicPr>
          <p:nvPr/>
        </p:nvPicPr>
        <p:blipFill>
          <a:blip r:embed="rId2"/>
          <a:stretch>
            <a:fillRect/>
          </a:stretch>
        </p:blipFill>
        <p:spPr>
          <a:xfrm>
            <a:off x="1219201" y="990601"/>
            <a:ext cx="6215268" cy="5294488"/>
          </a:xfrm>
          <a:prstGeom prst="rect">
            <a:avLst/>
          </a:prstGeom>
        </p:spPr>
      </p:pic>
    </p:spTree>
    <p:extLst>
      <p:ext uri="{BB962C8B-B14F-4D97-AF65-F5344CB8AC3E}">
        <p14:creationId xmlns:p14="http://schemas.microsoft.com/office/powerpoint/2010/main" val="27908534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Intro:</a:t>
            </a:r>
            <a:endParaRPr lang="en-ZA" dirty="0"/>
          </a:p>
        </p:txBody>
      </p:sp>
      <p:sp>
        <p:nvSpPr>
          <p:cNvPr id="3" name="Content Placeholder 2"/>
          <p:cNvSpPr>
            <a:spLocks noGrp="1"/>
          </p:cNvSpPr>
          <p:nvPr>
            <p:ph idx="1"/>
          </p:nvPr>
        </p:nvSpPr>
        <p:spPr/>
        <p:txBody>
          <a:bodyPr/>
          <a:lstStyle/>
          <a:p>
            <a:pPr marL="0" indent="0">
              <a:buNone/>
            </a:pPr>
            <a:r>
              <a:rPr lang="en-US" sz="2000" b="1" dirty="0"/>
              <a:t>8.  What is the difference between a system and a subsystem?</a:t>
            </a:r>
            <a:endParaRPr lang="en-ZA" sz="2000" dirty="0"/>
          </a:p>
          <a:p>
            <a:pPr marL="0" indent="0">
              <a:buNone/>
            </a:pPr>
            <a:r>
              <a:rPr lang="en-US" sz="2000" b="1" dirty="0"/>
              <a:t>9.  What is the purpose of a Work Breakdown Structure?</a:t>
            </a:r>
            <a:endParaRPr lang="en-ZA" sz="2000" dirty="0"/>
          </a:p>
          <a:p>
            <a:pPr marL="0" indent="0">
              <a:buNone/>
            </a:pPr>
            <a:r>
              <a:rPr lang="en-US" sz="2000" b="1" dirty="0"/>
              <a:t>10.  What are the components of a Work Breakdown Structure? What does it show?</a:t>
            </a:r>
            <a:endParaRPr lang="en-ZA" sz="2000" dirty="0"/>
          </a:p>
          <a:p>
            <a:pPr marL="0" indent="0">
              <a:buNone/>
            </a:pPr>
            <a:r>
              <a:rPr lang="en-US" sz="2000" b="1" dirty="0"/>
              <a:t>11.  What information is provided by use cases or a use case diagram?</a:t>
            </a:r>
            <a:endParaRPr lang="en-ZA" sz="2000" dirty="0"/>
          </a:p>
          <a:p>
            <a:pPr marL="0" indent="0">
              <a:buNone/>
            </a:pPr>
            <a:r>
              <a:rPr lang="en-US" sz="2000" b="1" dirty="0"/>
              <a:t>12.  What information is provided by a class diagram?</a:t>
            </a:r>
            <a:endParaRPr lang="en-ZA" sz="2000" dirty="0"/>
          </a:p>
          <a:p>
            <a:pPr marL="0" indent="0">
              <a:buNone/>
            </a:pPr>
            <a:r>
              <a:rPr lang="en-US" sz="2000" b="1" dirty="0"/>
              <a:t>13.  How do a use case diagram and a class diagram drive the system development process?</a:t>
            </a:r>
            <a:endParaRPr lang="en-ZA" sz="2000" dirty="0"/>
          </a:p>
          <a:p>
            <a:pPr marL="0" indent="0">
              <a:buNone/>
            </a:pPr>
            <a:r>
              <a:rPr lang="en-US" sz="2000" b="1" dirty="0"/>
              <a:t>14.  What is another way to describe an activity diagram? What does it show?</a:t>
            </a:r>
            <a:endParaRPr lang="en-ZA" sz="2000" dirty="0"/>
          </a:p>
          <a:p>
            <a:endParaRPr lang="en-ZA" dirty="0"/>
          </a:p>
        </p:txBody>
      </p:sp>
      <p:sp>
        <p:nvSpPr>
          <p:cNvPr id="4" name="Slide Number Placeholder 3"/>
          <p:cNvSpPr>
            <a:spLocks noGrp="1"/>
          </p:cNvSpPr>
          <p:nvPr>
            <p:ph type="sldNum" sz="quarter" idx="12"/>
          </p:nvPr>
        </p:nvSpPr>
        <p:spPr/>
        <p:txBody>
          <a:bodyPr/>
          <a:lstStyle/>
          <a:p>
            <a:fld id="{B812CAE0-9D8F-4C57-A770-1173ADDBCEEF}" type="slidenum">
              <a:rPr lang="en-US" altLang="en-US" smtClean="0"/>
              <a:pPr/>
              <a:t>3</a:t>
            </a:fld>
            <a:endParaRPr lang="en-US" altLang="en-US"/>
          </a:p>
        </p:txBody>
      </p:sp>
    </p:spTree>
    <p:extLst>
      <p:ext uri="{BB962C8B-B14F-4D97-AF65-F5344CB8AC3E}">
        <p14:creationId xmlns:p14="http://schemas.microsoft.com/office/powerpoint/2010/main" val="10594883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Intro:</a:t>
            </a:r>
            <a:endParaRPr lang="en-ZA" dirty="0"/>
          </a:p>
        </p:txBody>
      </p:sp>
      <p:sp>
        <p:nvSpPr>
          <p:cNvPr id="3" name="Content Placeholder 2"/>
          <p:cNvSpPr>
            <a:spLocks noGrp="1"/>
          </p:cNvSpPr>
          <p:nvPr>
            <p:ph idx="1"/>
          </p:nvPr>
        </p:nvSpPr>
        <p:spPr/>
        <p:txBody>
          <a:bodyPr/>
          <a:lstStyle/>
          <a:p>
            <a:pPr marL="0" indent="0">
              <a:buNone/>
            </a:pPr>
            <a:r>
              <a:rPr lang="en-US" sz="2400" b="1" dirty="0"/>
              <a:t>15.  How does an activity diagram help in user-interface design?</a:t>
            </a:r>
            <a:endParaRPr lang="en-ZA" sz="2400" dirty="0"/>
          </a:p>
          <a:p>
            <a:pPr marL="0" indent="0">
              <a:buNone/>
            </a:pPr>
            <a:r>
              <a:rPr lang="en-US" sz="2400" b="1" dirty="0"/>
              <a:t>16.  What is the purpose of architectural design?</a:t>
            </a:r>
            <a:endParaRPr lang="en-ZA" sz="2400" dirty="0"/>
          </a:p>
          <a:p>
            <a:pPr marL="0" indent="0">
              <a:buNone/>
            </a:pPr>
            <a:r>
              <a:rPr lang="en-US" sz="2400" b="1" dirty="0"/>
              <a:t>17.  What new information is provided in a design class diagram (more than a class diagram)?</a:t>
            </a:r>
            <a:endParaRPr lang="en-ZA" sz="2400" dirty="0"/>
          </a:p>
          <a:p>
            <a:pPr marL="0" indent="0">
              <a:buNone/>
            </a:pPr>
            <a:r>
              <a:rPr lang="en-US" sz="2400" b="1" dirty="0"/>
              <a:t>18.  Why is it a good practice to divide a project into separate iterations?</a:t>
            </a:r>
            <a:endParaRPr lang="en-ZA" sz="2400" dirty="0"/>
          </a:p>
          <a:p>
            <a:pPr marL="0" indent="0">
              <a:buNone/>
            </a:pPr>
            <a:r>
              <a:rPr lang="en-US" sz="2400" b="1" dirty="0"/>
              <a:t>19.  What should be the objective or result of an iteration?</a:t>
            </a:r>
            <a:endParaRPr lang="en-ZA" sz="2400" dirty="0"/>
          </a:p>
          <a:p>
            <a:endParaRPr lang="en-ZA" dirty="0"/>
          </a:p>
        </p:txBody>
      </p:sp>
      <p:sp>
        <p:nvSpPr>
          <p:cNvPr id="4" name="Slide Number Placeholder 3"/>
          <p:cNvSpPr>
            <a:spLocks noGrp="1"/>
          </p:cNvSpPr>
          <p:nvPr>
            <p:ph type="sldNum" sz="quarter" idx="12"/>
          </p:nvPr>
        </p:nvSpPr>
        <p:spPr/>
        <p:txBody>
          <a:bodyPr/>
          <a:lstStyle/>
          <a:p>
            <a:fld id="{B812CAE0-9D8F-4C57-A770-1173ADDBCEEF}" type="slidenum">
              <a:rPr lang="en-US" altLang="en-US" smtClean="0"/>
              <a:pPr/>
              <a:t>4</a:t>
            </a:fld>
            <a:endParaRPr lang="en-US" altLang="en-US"/>
          </a:p>
        </p:txBody>
      </p:sp>
    </p:spTree>
    <p:extLst>
      <p:ext uri="{BB962C8B-B14F-4D97-AF65-F5344CB8AC3E}">
        <p14:creationId xmlns:p14="http://schemas.microsoft.com/office/powerpoint/2010/main" val="39069163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71E19640-2E94-4280-A853-B61BF0B803A4}" type="slidenum">
              <a:rPr lang="en-US" altLang="en-US" smtClean="0"/>
              <a:pPr/>
              <a:t>5</a:t>
            </a:fld>
            <a:endParaRPr lang="en-US" altLang="en-US"/>
          </a:p>
        </p:txBody>
      </p:sp>
      <p:pic>
        <p:nvPicPr>
          <p:cNvPr id="3" name="Picture 2"/>
          <p:cNvPicPr>
            <a:picLocks noChangeAspect="1"/>
          </p:cNvPicPr>
          <p:nvPr/>
        </p:nvPicPr>
        <p:blipFill>
          <a:blip r:embed="rId2"/>
          <a:stretch>
            <a:fillRect/>
          </a:stretch>
        </p:blipFill>
        <p:spPr>
          <a:xfrm>
            <a:off x="914400" y="249200"/>
            <a:ext cx="6115050" cy="6186155"/>
          </a:xfrm>
          <a:prstGeom prst="rect">
            <a:avLst/>
          </a:prstGeom>
        </p:spPr>
      </p:pic>
    </p:spTree>
    <p:extLst>
      <p:ext uri="{BB962C8B-B14F-4D97-AF65-F5344CB8AC3E}">
        <p14:creationId xmlns:p14="http://schemas.microsoft.com/office/powerpoint/2010/main" val="27902228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71E19640-2E94-4280-A853-B61BF0B803A4}" type="slidenum">
              <a:rPr lang="en-US" altLang="en-US" smtClean="0"/>
              <a:pPr/>
              <a:t>6</a:t>
            </a:fld>
            <a:endParaRPr lang="en-US" altLang="en-US"/>
          </a:p>
        </p:txBody>
      </p:sp>
      <p:pic>
        <p:nvPicPr>
          <p:cNvPr id="3" name="Picture 2"/>
          <p:cNvPicPr>
            <a:picLocks noChangeAspect="1"/>
          </p:cNvPicPr>
          <p:nvPr/>
        </p:nvPicPr>
        <p:blipFill>
          <a:blip r:embed="rId2"/>
          <a:stretch>
            <a:fillRect/>
          </a:stretch>
        </p:blipFill>
        <p:spPr>
          <a:xfrm>
            <a:off x="1981200" y="447674"/>
            <a:ext cx="5100637" cy="6058821"/>
          </a:xfrm>
          <a:prstGeom prst="rect">
            <a:avLst/>
          </a:prstGeom>
        </p:spPr>
      </p:pic>
    </p:spTree>
    <p:extLst>
      <p:ext uri="{BB962C8B-B14F-4D97-AF65-F5344CB8AC3E}">
        <p14:creationId xmlns:p14="http://schemas.microsoft.com/office/powerpoint/2010/main" val="40671701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Assignment D0-1: System Vision </a:t>
            </a:r>
            <a:r>
              <a:rPr lang="en-US" dirty="0" smtClean="0"/>
              <a:t>Document</a:t>
            </a:r>
            <a:endParaRPr lang="en-ZA" dirty="0"/>
          </a:p>
        </p:txBody>
      </p:sp>
      <p:sp>
        <p:nvSpPr>
          <p:cNvPr id="3" name="Content Placeholder 2"/>
          <p:cNvSpPr>
            <a:spLocks noGrp="1"/>
          </p:cNvSpPr>
          <p:nvPr>
            <p:ph idx="1"/>
          </p:nvPr>
        </p:nvSpPr>
        <p:spPr/>
        <p:txBody>
          <a:bodyPr/>
          <a:lstStyle/>
          <a:p>
            <a:r>
              <a:rPr lang="en-ZA" dirty="0" smtClean="0"/>
              <a:t>Brainstorm all the functions this geocaching system might do</a:t>
            </a:r>
          </a:p>
          <a:p>
            <a:r>
              <a:rPr lang="en-ZA" dirty="0" smtClean="0"/>
              <a:t>Keep it at a very high level</a:t>
            </a:r>
          </a:p>
          <a:p>
            <a:r>
              <a:rPr lang="en-ZA" dirty="0" smtClean="0"/>
              <a:t>You must think of the major functions that Wayne might want the system to do for him</a:t>
            </a:r>
          </a:p>
          <a:p>
            <a:r>
              <a:rPr lang="en-ZA" dirty="0" smtClean="0"/>
              <a:t>Core process 1</a:t>
            </a:r>
            <a:endParaRPr lang="en-ZA" dirty="0"/>
          </a:p>
        </p:txBody>
      </p:sp>
      <p:sp>
        <p:nvSpPr>
          <p:cNvPr id="4" name="Slide Number Placeholder 3"/>
          <p:cNvSpPr>
            <a:spLocks noGrp="1"/>
          </p:cNvSpPr>
          <p:nvPr>
            <p:ph type="sldNum" sz="quarter" idx="12"/>
          </p:nvPr>
        </p:nvSpPr>
        <p:spPr/>
        <p:txBody>
          <a:bodyPr/>
          <a:lstStyle/>
          <a:p>
            <a:fld id="{B812CAE0-9D8F-4C57-A770-1173ADDBCEEF}" type="slidenum">
              <a:rPr lang="en-US" altLang="en-US" smtClean="0"/>
              <a:pPr/>
              <a:t>7</a:t>
            </a:fld>
            <a:endParaRPr lang="en-US" altLang="en-US"/>
          </a:p>
        </p:txBody>
      </p:sp>
    </p:spTree>
    <p:extLst>
      <p:ext uri="{BB962C8B-B14F-4D97-AF65-F5344CB8AC3E}">
        <p14:creationId xmlns:p14="http://schemas.microsoft.com/office/powerpoint/2010/main" val="21529592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71E19640-2E94-4280-A853-B61BF0B803A4}" type="slidenum">
              <a:rPr lang="en-US" altLang="en-US" smtClean="0"/>
              <a:pPr/>
              <a:t>8</a:t>
            </a:fld>
            <a:endParaRPr lang="en-US" altLang="en-US"/>
          </a:p>
        </p:txBody>
      </p:sp>
      <p:pic>
        <p:nvPicPr>
          <p:cNvPr id="3"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905000"/>
            <a:ext cx="9144000" cy="313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059395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71E19640-2E94-4280-A853-B61BF0B803A4}" type="slidenum">
              <a:rPr lang="en-US" altLang="en-US" smtClean="0"/>
              <a:pPr/>
              <a:t>9</a:t>
            </a:fld>
            <a:endParaRPr lang="en-US" altLang="en-US"/>
          </a:p>
        </p:txBody>
      </p:sp>
      <p:pic>
        <p:nvPicPr>
          <p:cNvPr id="3" name="Picture 2"/>
          <p:cNvPicPr>
            <a:picLocks noChangeAspect="1"/>
          </p:cNvPicPr>
          <p:nvPr/>
        </p:nvPicPr>
        <p:blipFill>
          <a:blip r:embed="rId2"/>
          <a:stretch>
            <a:fillRect/>
          </a:stretch>
        </p:blipFill>
        <p:spPr>
          <a:xfrm>
            <a:off x="384097" y="1905000"/>
            <a:ext cx="8585199" cy="3124200"/>
          </a:xfrm>
          <a:prstGeom prst="rect">
            <a:avLst/>
          </a:prstGeom>
        </p:spPr>
      </p:pic>
    </p:spTree>
    <p:extLst>
      <p:ext uri="{BB962C8B-B14F-4D97-AF65-F5344CB8AC3E}">
        <p14:creationId xmlns:p14="http://schemas.microsoft.com/office/powerpoint/2010/main" val="1741853637"/>
      </p:ext>
    </p:extLst>
  </p:cSld>
  <p:clrMapOvr>
    <a:masterClrMapping/>
  </p:clrMapOvr>
</p:sld>
</file>

<file path=ppt/theme/theme1.xml><?xml version="1.0" encoding="utf-8"?>
<a:theme xmlns:a="http://schemas.openxmlformats.org/drawingml/2006/main" name="Network">
  <a:themeElements>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Network">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Capsules</Template>
  <TotalTime>2063</TotalTime>
  <Words>572</Words>
  <Application>Microsoft Office PowerPoint</Application>
  <PresentationFormat>On-screen Show (4:3)</PresentationFormat>
  <Paragraphs>107</Paragraphs>
  <Slides>28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28</vt:i4>
      </vt:variant>
    </vt:vector>
  </HeadingPairs>
  <TitlesOfParts>
    <vt:vector size="31" baseType="lpstr">
      <vt:lpstr>Arial</vt:lpstr>
      <vt:lpstr>Wingdings</vt:lpstr>
      <vt:lpstr>Network</vt:lpstr>
      <vt:lpstr> </vt:lpstr>
      <vt:lpstr>Intro:</vt:lpstr>
      <vt:lpstr>Intro:</vt:lpstr>
      <vt:lpstr>Intro:</vt:lpstr>
      <vt:lpstr>PowerPoint Presentation</vt:lpstr>
      <vt:lpstr>PowerPoint Presentation</vt:lpstr>
      <vt:lpstr>Assignment D0-1: System Vision Document</vt:lpstr>
      <vt:lpstr>PowerPoint Presentation</vt:lpstr>
      <vt:lpstr>PowerPoint Presentation</vt:lpstr>
      <vt:lpstr>PowerPoint Presentation</vt:lpstr>
      <vt:lpstr>PowerPoint Presentation</vt:lpstr>
      <vt:lpstr>Plan the project</vt:lpstr>
      <vt:lpstr>Possible answers:</vt:lpstr>
      <vt:lpstr>Answer</vt:lpstr>
      <vt:lpstr>Assignment D1-2: Work Breakdown Structure</vt:lpstr>
      <vt:lpstr>PowerPoint Presentation</vt:lpstr>
      <vt:lpstr>PowerPoint Presentation</vt:lpstr>
      <vt:lpstr>Define and Understand the  Requirements</vt:lpstr>
      <vt:lpstr>PowerPoint Presentation</vt:lpstr>
      <vt:lpstr>PowerPoint Presentation</vt:lpstr>
      <vt:lpstr>The actors</vt:lpstr>
      <vt:lpstr>PowerPoint Presentation</vt:lpstr>
      <vt:lpstr>Next steps:</vt:lpstr>
      <vt:lpstr>PowerPoint Presentation</vt:lpstr>
      <vt:lpstr>Database Schema</vt:lpstr>
      <vt:lpstr>PowerPoint Presentation</vt:lpstr>
      <vt:lpstr>What about: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 From bla to bla</dc:title>
  <dc:creator>John</dc:creator>
  <cp:lastModifiedBy>Barend Frederik Nel</cp:lastModifiedBy>
  <cp:revision>89</cp:revision>
  <cp:lastPrinted>2015-09-03T07:40:39Z</cp:lastPrinted>
  <dcterms:created xsi:type="dcterms:W3CDTF">2011-10-31T16:54:53Z</dcterms:created>
  <dcterms:modified xsi:type="dcterms:W3CDTF">2017-09-11T09:05:48Z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4</vt:i4>
  </property>
</Properties>
</file>