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4" r:id="rId1"/>
  </p:sldMasterIdLst>
  <p:notesMasterIdLst>
    <p:notesMasterId r:id="rId35"/>
  </p:notesMasterIdLst>
  <p:sldIdLst>
    <p:sldId id="256" r:id="rId2"/>
    <p:sldId id="257" r:id="rId3"/>
    <p:sldId id="258" r:id="rId4"/>
    <p:sldId id="259" r:id="rId5"/>
    <p:sldId id="300" r:id="rId6"/>
    <p:sldId id="266" r:id="rId7"/>
    <p:sldId id="268" r:id="rId8"/>
    <p:sldId id="269" r:id="rId9"/>
    <p:sldId id="270" r:id="rId10"/>
    <p:sldId id="271" r:id="rId11"/>
    <p:sldId id="302" r:id="rId12"/>
    <p:sldId id="274" r:id="rId13"/>
    <p:sldId id="275" r:id="rId14"/>
    <p:sldId id="298" r:id="rId15"/>
    <p:sldId id="276" r:id="rId16"/>
    <p:sldId id="277" r:id="rId17"/>
    <p:sldId id="278" r:id="rId18"/>
    <p:sldId id="279" r:id="rId19"/>
    <p:sldId id="280" r:id="rId20"/>
    <p:sldId id="299" r:id="rId21"/>
    <p:sldId id="281" r:id="rId22"/>
    <p:sldId id="282" r:id="rId23"/>
    <p:sldId id="283" r:id="rId24"/>
    <p:sldId id="284" r:id="rId25"/>
    <p:sldId id="309" r:id="rId26"/>
    <p:sldId id="295" r:id="rId27"/>
    <p:sldId id="296" r:id="rId28"/>
    <p:sldId id="297" r:id="rId29"/>
    <p:sldId id="305" r:id="rId30"/>
    <p:sldId id="303" r:id="rId31"/>
    <p:sldId id="304" r:id="rId32"/>
    <p:sldId id="306" r:id="rId33"/>
    <p:sldId id="307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4493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01" autoAdjust="0"/>
  </p:normalViewPr>
  <p:slideViewPr>
    <p:cSldViewPr>
      <p:cViewPr varScale="1">
        <p:scale>
          <a:sx n="63" d="100"/>
          <a:sy n="63" d="100"/>
        </p:scale>
        <p:origin x="-1147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6A627E-EC84-4014-965C-51884BE341AC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1D382BC-92FE-481C-9E26-060DBD5FA875}">
      <dgm:prSet phldrT="[Text]"/>
      <dgm:spPr/>
      <dgm:t>
        <a:bodyPr/>
        <a:lstStyle/>
        <a:p>
          <a:r>
            <a:rPr lang="en-US" dirty="0" smtClean="0"/>
            <a:t>IS</a:t>
          </a:r>
          <a:endParaRPr lang="en-US" dirty="0"/>
        </a:p>
      </dgm:t>
    </dgm:pt>
    <dgm:pt modelId="{F44ECEEB-B6E2-4BBF-84BD-21CB8BE98356}" type="parTrans" cxnId="{E5836D8A-CE89-4089-B499-4FE3F45F315B}">
      <dgm:prSet/>
      <dgm:spPr/>
      <dgm:t>
        <a:bodyPr/>
        <a:lstStyle/>
        <a:p>
          <a:endParaRPr lang="en-US"/>
        </a:p>
      </dgm:t>
    </dgm:pt>
    <dgm:pt modelId="{95130F59-3406-41A1-9D16-8EE6E1BED152}" type="sibTrans" cxnId="{E5836D8A-CE89-4089-B499-4FE3F45F315B}">
      <dgm:prSet/>
      <dgm:spPr/>
      <dgm:t>
        <a:bodyPr/>
        <a:lstStyle/>
        <a:p>
          <a:endParaRPr lang="en-US"/>
        </a:p>
      </dgm:t>
    </dgm:pt>
    <dgm:pt modelId="{E2D53F6E-F91D-472C-B4E3-15730E2046B3}">
      <dgm:prSet phldrT="[Text]"/>
      <dgm:spPr/>
      <dgm:t>
        <a:bodyPr/>
        <a:lstStyle/>
        <a:p>
          <a:r>
            <a:rPr lang="en-US" dirty="0" smtClean="0"/>
            <a:t>AIS</a:t>
          </a:r>
          <a:endParaRPr lang="en-US" dirty="0"/>
        </a:p>
      </dgm:t>
    </dgm:pt>
    <dgm:pt modelId="{49F7B963-8D00-4364-8CFA-C26B7153ABC7}" type="parTrans" cxnId="{AB32AD9F-4F01-43B1-97B5-A3F03578F341}">
      <dgm:prSet/>
      <dgm:spPr/>
      <dgm:t>
        <a:bodyPr/>
        <a:lstStyle/>
        <a:p>
          <a:endParaRPr lang="en-US"/>
        </a:p>
      </dgm:t>
    </dgm:pt>
    <dgm:pt modelId="{A6DB5C27-9A46-41E4-8308-8E4ECD77FD96}" type="sibTrans" cxnId="{AB32AD9F-4F01-43B1-97B5-A3F03578F341}">
      <dgm:prSet/>
      <dgm:spPr/>
      <dgm:t>
        <a:bodyPr/>
        <a:lstStyle/>
        <a:p>
          <a:endParaRPr lang="en-US"/>
        </a:p>
      </dgm:t>
    </dgm:pt>
    <dgm:pt modelId="{091A112D-E1DA-44E3-97C2-849C9963ABBC}">
      <dgm:prSet phldrT="[Text]"/>
      <dgm:spPr/>
      <dgm:t>
        <a:bodyPr/>
        <a:lstStyle/>
        <a:p>
          <a:r>
            <a:rPr lang="en-US" dirty="0" smtClean="0"/>
            <a:t>GLS/FRS</a:t>
          </a:r>
          <a:endParaRPr lang="en-US" dirty="0"/>
        </a:p>
      </dgm:t>
    </dgm:pt>
    <dgm:pt modelId="{F7B73AEF-B3FB-4ED8-934C-E25373684355}" type="parTrans" cxnId="{6C1806B1-2276-4F91-B99D-26DCC61E3DB9}">
      <dgm:prSet/>
      <dgm:spPr/>
      <dgm:t>
        <a:bodyPr/>
        <a:lstStyle/>
        <a:p>
          <a:endParaRPr lang="en-US"/>
        </a:p>
      </dgm:t>
    </dgm:pt>
    <dgm:pt modelId="{147BF17D-AA57-4CFD-8786-8EBB25EF8B3D}" type="sibTrans" cxnId="{6C1806B1-2276-4F91-B99D-26DCC61E3DB9}">
      <dgm:prSet/>
      <dgm:spPr/>
      <dgm:t>
        <a:bodyPr/>
        <a:lstStyle/>
        <a:p>
          <a:endParaRPr lang="en-US"/>
        </a:p>
      </dgm:t>
    </dgm:pt>
    <dgm:pt modelId="{0962F3E5-4D53-4BB0-9AC4-160E48DEA15F}">
      <dgm:prSet phldrT="[Text]"/>
      <dgm:spPr/>
      <dgm:t>
        <a:bodyPr/>
        <a:lstStyle/>
        <a:p>
          <a:r>
            <a:rPr lang="en-US" dirty="0" smtClean="0"/>
            <a:t>TPS</a:t>
          </a:r>
          <a:endParaRPr lang="en-US" dirty="0"/>
        </a:p>
      </dgm:t>
    </dgm:pt>
    <dgm:pt modelId="{23F0EC19-DAE3-42A8-911B-4B9BBB95B39D}" type="parTrans" cxnId="{6C24410E-1912-40FD-B42A-694B594214C6}">
      <dgm:prSet/>
      <dgm:spPr/>
      <dgm:t>
        <a:bodyPr/>
        <a:lstStyle/>
        <a:p>
          <a:endParaRPr lang="en-US"/>
        </a:p>
      </dgm:t>
    </dgm:pt>
    <dgm:pt modelId="{AC1C1926-9E7E-416E-92A4-22FFD9183BE6}" type="sibTrans" cxnId="{6C24410E-1912-40FD-B42A-694B594214C6}">
      <dgm:prSet/>
      <dgm:spPr/>
      <dgm:t>
        <a:bodyPr/>
        <a:lstStyle/>
        <a:p>
          <a:endParaRPr lang="en-US"/>
        </a:p>
      </dgm:t>
    </dgm:pt>
    <dgm:pt modelId="{D826181B-032A-418B-BD59-D9F445051679}">
      <dgm:prSet phldrT="[Text]"/>
      <dgm:spPr/>
      <dgm:t>
        <a:bodyPr/>
        <a:lstStyle/>
        <a:p>
          <a:r>
            <a:rPr lang="en-US" dirty="0" smtClean="0"/>
            <a:t>MIS</a:t>
          </a:r>
          <a:endParaRPr lang="en-US" dirty="0"/>
        </a:p>
      </dgm:t>
    </dgm:pt>
    <dgm:pt modelId="{7720F396-7E96-4C5B-B526-90D5F4BA6AF7}" type="parTrans" cxnId="{7EE68E49-F2FF-4AF3-960D-3317BCA2FA12}">
      <dgm:prSet/>
      <dgm:spPr/>
      <dgm:t>
        <a:bodyPr/>
        <a:lstStyle/>
        <a:p>
          <a:endParaRPr lang="en-US"/>
        </a:p>
      </dgm:t>
    </dgm:pt>
    <dgm:pt modelId="{1F65D217-1C28-44E5-AE14-3592CD50B862}" type="sibTrans" cxnId="{7EE68E49-F2FF-4AF3-960D-3317BCA2FA12}">
      <dgm:prSet/>
      <dgm:spPr/>
      <dgm:t>
        <a:bodyPr/>
        <a:lstStyle/>
        <a:p>
          <a:endParaRPr lang="en-US"/>
        </a:p>
      </dgm:t>
    </dgm:pt>
    <dgm:pt modelId="{68FC62D5-B25F-4E09-9544-DE4754111A17}">
      <dgm:prSet phldrT="[Text]"/>
      <dgm:spPr/>
      <dgm:t>
        <a:bodyPr/>
        <a:lstStyle/>
        <a:p>
          <a:r>
            <a:rPr lang="en-US" dirty="0" smtClean="0"/>
            <a:t>Financial</a:t>
          </a:r>
        </a:p>
        <a:p>
          <a:r>
            <a:rPr lang="en-US" dirty="0" smtClean="0"/>
            <a:t>Management</a:t>
          </a:r>
        </a:p>
        <a:p>
          <a:r>
            <a:rPr lang="en-US" dirty="0" smtClean="0"/>
            <a:t>Systems</a:t>
          </a:r>
          <a:endParaRPr lang="en-US" dirty="0"/>
        </a:p>
      </dgm:t>
    </dgm:pt>
    <dgm:pt modelId="{BD48CBAD-6071-48C8-9837-1C89C8F60989}" type="parTrans" cxnId="{14C4F72E-3326-4166-A2B5-9CD5CD29D9AB}">
      <dgm:prSet/>
      <dgm:spPr/>
      <dgm:t>
        <a:bodyPr/>
        <a:lstStyle/>
        <a:p>
          <a:endParaRPr lang="en-US"/>
        </a:p>
      </dgm:t>
    </dgm:pt>
    <dgm:pt modelId="{39EB633C-4F2A-4039-B835-17036A1C0E27}" type="sibTrans" cxnId="{14C4F72E-3326-4166-A2B5-9CD5CD29D9AB}">
      <dgm:prSet/>
      <dgm:spPr/>
      <dgm:t>
        <a:bodyPr/>
        <a:lstStyle/>
        <a:p>
          <a:endParaRPr lang="en-US"/>
        </a:p>
      </dgm:t>
    </dgm:pt>
    <dgm:pt modelId="{A6EC6475-C907-45DE-AD2D-F5A3C7539081}">
      <dgm:prSet phldrT="[Text]"/>
      <dgm:spPr/>
      <dgm:t>
        <a:bodyPr/>
        <a:lstStyle/>
        <a:p>
          <a:r>
            <a:rPr lang="en-US" dirty="0" smtClean="0"/>
            <a:t>MRS</a:t>
          </a:r>
          <a:endParaRPr lang="en-US" dirty="0"/>
        </a:p>
      </dgm:t>
    </dgm:pt>
    <dgm:pt modelId="{E7A13E98-2410-477C-9F26-B304497175F0}" type="parTrans" cxnId="{4B9A0E72-5A66-4728-BC62-466CAEFDE914}">
      <dgm:prSet/>
      <dgm:spPr/>
      <dgm:t>
        <a:bodyPr/>
        <a:lstStyle/>
        <a:p>
          <a:endParaRPr lang="en-US"/>
        </a:p>
      </dgm:t>
    </dgm:pt>
    <dgm:pt modelId="{F3FD17AF-D57A-446A-9D50-7F0339732262}" type="sibTrans" cxnId="{4B9A0E72-5A66-4728-BC62-466CAEFDE914}">
      <dgm:prSet/>
      <dgm:spPr/>
      <dgm:t>
        <a:bodyPr/>
        <a:lstStyle/>
        <a:p>
          <a:endParaRPr lang="en-US"/>
        </a:p>
      </dgm:t>
    </dgm:pt>
    <dgm:pt modelId="{6C8FD101-EDD9-4CFC-9FCE-E380DF4C5683}">
      <dgm:prSet phldrT="[Text]"/>
      <dgm:spPr/>
      <dgm:t>
        <a:bodyPr/>
        <a:lstStyle/>
        <a:p>
          <a:r>
            <a:rPr lang="en-US" dirty="0" smtClean="0"/>
            <a:t>Marketing</a:t>
          </a:r>
        </a:p>
        <a:p>
          <a:r>
            <a:rPr lang="en-US" dirty="0" smtClean="0"/>
            <a:t>Systems</a:t>
          </a:r>
          <a:endParaRPr lang="en-US" dirty="0"/>
        </a:p>
      </dgm:t>
    </dgm:pt>
    <dgm:pt modelId="{8E11B25B-81D1-43C9-915D-BD03B7526E20}" type="parTrans" cxnId="{04D2D0D7-4950-4494-97A3-75B2BA7AA4B1}">
      <dgm:prSet/>
      <dgm:spPr/>
      <dgm:t>
        <a:bodyPr/>
        <a:lstStyle/>
        <a:p>
          <a:endParaRPr lang="en-US"/>
        </a:p>
      </dgm:t>
    </dgm:pt>
    <dgm:pt modelId="{F6710FF4-6A6C-49C1-AA5C-B166D8E419E9}" type="sibTrans" cxnId="{04D2D0D7-4950-4494-97A3-75B2BA7AA4B1}">
      <dgm:prSet/>
      <dgm:spPr/>
      <dgm:t>
        <a:bodyPr/>
        <a:lstStyle/>
        <a:p>
          <a:endParaRPr lang="en-US"/>
        </a:p>
      </dgm:t>
    </dgm:pt>
    <dgm:pt modelId="{E13ED047-E59C-4A50-A90E-B50954B5D350}">
      <dgm:prSet phldrT="[Text]"/>
      <dgm:spPr/>
      <dgm:t>
        <a:bodyPr/>
        <a:lstStyle/>
        <a:p>
          <a:r>
            <a:rPr lang="en-US" dirty="0" smtClean="0"/>
            <a:t>Distribution Systems</a:t>
          </a:r>
        </a:p>
      </dgm:t>
    </dgm:pt>
    <dgm:pt modelId="{BC085637-9105-4209-A9A2-33B01AF728BC}" type="parTrans" cxnId="{A21E0537-E00C-4325-9A95-0F5D17456A97}">
      <dgm:prSet/>
      <dgm:spPr/>
      <dgm:t>
        <a:bodyPr/>
        <a:lstStyle/>
        <a:p>
          <a:endParaRPr lang="en-US"/>
        </a:p>
      </dgm:t>
    </dgm:pt>
    <dgm:pt modelId="{8F1BD6FE-239C-4328-BBD6-D0A5C98C29A3}" type="sibTrans" cxnId="{A21E0537-E00C-4325-9A95-0F5D17456A97}">
      <dgm:prSet/>
      <dgm:spPr/>
      <dgm:t>
        <a:bodyPr/>
        <a:lstStyle/>
        <a:p>
          <a:endParaRPr lang="en-US"/>
        </a:p>
      </dgm:t>
    </dgm:pt>
    <dgm:pt modelId="{0DB4B4A8-DF73-4771-B548-3A9D33CCC160}">
      <dgm:prSet phldrT="[Text]"/>
      <dgm:spPr/>
      <dgm:t>
        <a:bodyPr/>
        <a:lstStyle/>
        <a:p>
          <a:r>
            <a:rPr lang="en-US" dirty="0" smtClean="0"/>
            <a:t>Human Resource Systems</a:t>
          </a:r>
        </a:p>
      </dgm:t>
    </dgm:pt>
    <dgm:pt modelId="{F705B665-6286-4E8F-86CF-D45199D4E1BA}" type="parTrans" cxnId="{8ECC086B-B030-4D51-8FF5-6D88CE2D005C}">
      <dgm:prSet/>
      <dgm:spPr/>
      <dgm:t>
        <a:bodyPr/>
        <a:lstStyle/>
        <a:p>
          <a:endParaRPr lang="en-US"/>
        </a:p>
      </dgm:t>
    </dgm:pt>
    <dgm:pt modelId="{21C2AA9E-A9D2-4943-801C-CC689ECB0F07}" type="sibTrans" cxnId="{8ECC086B-B030-4D51-8FF5-6D88CE2D005C}">
      <dgm:prSet/>
      <dgm:spPr/>
      <dgm:t>
        <a:bodyPr/>
        <a:lstStyle/>
        <a:p>
          <a:endParaRPr lang="en-US"/>
        </a:p>
      </dgm:t>
    </dgm:pt>
    <dgm:pt modelId="{A759593B-1853-493F-BF4C-6AAF7A7A2983}" type="pres">
      <dgm:prSet presAssocID="{C96A627E-EC84-4014-965C-51884BE341AC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52FF9E45-33CD-49DF-B9D1-B2D04693AC9C}" type="pres">
      <dgm:prSet presAssocID="{81D382BC-92FE-481C-9E26-060DBD5FA875}" presName="hierRoot1" presStyleCnt="0"/>
      <dgm:spPr/>
    </dgm:pt>
    <dgm:pt modelId="{5683CDD1-13F3-4342-9C18-939B4DC83DBA}" type="pres">
      <dgm:prSet presAssocID="{81D382BC-92FE-481C-9E26-060DBD5FA875}" presName="composite" presStyleCnt="0"/>
      <dgm:spPr/>
    </dgm:pt>
    <dgm:pt modelId="{E9CF8F36-97CC-4E30-B1E4-72435B0A840A}" type="pres">
      <dgm:prSet presAssocID="{81D382BC-92FE-481C-9E26-060DBD5FA875}" presName="background" presStyleLbl="node0" presStyleIdx="0" presStyleCnt="1"/>
      <dgm:spPr/>
    </dgm:pt>
    <dgm:pt modelId="{43E09F29-B108-43C7-B584-C27CBDE8E68B}" type="pres">
      <dgm:prSet presAssocID="{81D382BC-92FE-481C-9E26-060DBD5FA875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70B94C-22F6-4C95-8BC5-07ECE8FD60B3}" type="pres">
      <dgm:prSet presAssocID="{81D382BC-92FE-481C-9E26-060DBD5FA875}" presName="hierChild2" presStyleCnt="0"/>
      <dgm:spPr/>
    </dgm:pt>
    <dgm:pt modelId="{53A59A49-8E3A-418C-AA09-0C30D716C1EB}" type="pres">
      <dgm:prSet presAssocID="{49F7B963-8D00-4364-8CFA-C26B7153ABC7}" presName="Name10" presStyleLbl="parChTrans1D2" presStyleIdx="0" presStyleCnt="2"/>
      <dgm:spPr/>
      <dgm:t>
        <a:bodyPr/>
        <a:lstStyle/>
        <a:p>
          <a:endParaRPr lang="en-US"/>
        </a:p>
      </dgm:t>
    </dgm:pt>
    <dgm:pt modelId="{19994197-30EE-4DB4-9B0F-B1F7C8658B13}" type="pres">
      <dgm:prSet presAssocID="{E2D53F6E-F91D-472C-B4E3-15730E2046B3}" presName="hierRoot2" presStyleCnt="0"/>
      <dgm:spPr/>
    </dgm:pt>
    <dgm:pt modelId="{C71D16EC-638D-4E26-B463-CF7122A5F9AC}" type="pres">
      <dgm:prSet presAssocID="{E2D53F6E-F91D-472C-B4E3-15730E2046B3}" presName="composite2" presStyleCnt="0"/>
      <dgm:spPr/>
    </dgm:pt>
    <dgm:pt modelId="{EA12DA91-E192-4D14-83A8-B00B5F42D063}" type="pres">
      <dgm:prSet presAssocID="{E2D53F6E-F91D-472C-B4E3-15730E2046B3}" presName="background2" presStyleLbl="node2" presStyleIdx="0" presStyleCnt="2"/>
      <dgm:spPr/>
    </dgm:pt>
    <dgm:pt modelId="{9DF920A1-C0F0-40C2-B754-D5B5C70C8A2D}" type="pres">
      <dgm:prSet presAssocID="{E2D53F6E-F91D-472C-B4E3-15730E2046B3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9778C4B-D081-4EB3-8DEF-755D6CD08A11}" type="pres">
      <dgm:prSet presAssocID="{E2D53F6E-F91D-472C-B4E3-15730E2046B3}" presName="hierChild3" presStyleCnt="0"/>
      <dgm:spPr/>
    </dgm:pt>
    <dgm:pt modelId="{7BC4B3EB-DA99-4F33-848B-DB3A2CA8B85F}" type="pres">
      <dgm:prSet presAssocID="{F7B73AEF-B3FB-4ED8-934C-E25373684355}" presName="Name17" presStyleLbl="parChTrans1D3" presStyleIdx="0" presStyleCnt="7"/>
      <dgm:spPr/>
      <dgm:t>
        <a:bodyPr/>
        <a:lstStyle/>
        <a:p>
          <a:endParaRPr lang="en-US"/>
        </a:p>
      </dgm:t>
    </dgm:pt>
    <dgm:pt modelId="{915F50C7-136F-44E7-8597-00E5FEEF86C4}" type="pres">
      <dgm:prSet presAssocID="{091A112D-E1DA-44E3-97C2-849C9963ABBC}" presName="hierRoot3" presStyleCnt="0"/>
      <dgm:spPr/>
    </dgm:pt>
    <dgm:pt modelId="{F3876B5B-122E-40F7-9A9B-540DAE143FE2}" type="pres">
      <dgm:prSet presAssocID="{091A112D-E1DA-44E3-97C2-849C9963ABBC}" presName="composite3" presStyleCnt="0"/>
      <dgm:spPr/>
    </dgm:pt>
    <dgm:pt modelId="{67EA5DEE-AD50-411C-96AE-3ED0B9489EFA}" type="pres">
      <dgm:prSet presAssocID="{091A112D-E1DA-44E3-97C2-849C9963ABBC}" presName="background3" presStyleLbl="node3" presStyleIdx="0" presStyleCnt="7"/>
      <dgm:spPr/>
    </dgm:pt>
    <dgm:pt modelId="{445A66F5-431D-4B78-96E8-6158CD45149D}" type="pres">
      <dgm:prSet presAssocID="{091A112D-E1DA-44E3-97C2-849C9963ABBC}" presName="text3" presStyleLbl="fgAcc3" presStyleIdx="0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397DFCD-A9B7-4214-8B18-0FB9A2DCD188}" type="pres">
      <dgm:prSet presAssocID="{091A112D-E1DA-44E3-97C2-849C9963ABBC}" presName="hierChild4" presStyleCnt="0"/>
      <dgm:spPr/>
    </dgm:pt>
    <dgm:pt modelId="{25D0ABCA-B4B1-4DAF-AB8C-A3242799B25F}" type="pres">
      <dgm:prSet presAssocID="{23F0EC19-DAE3-42A8-911B-4B9BBB95B39D}" presName="Name17" presStyleLbl="parChTrans1D3" presStyleIdx="1" presStyleCnt="7"/>
      <dgm:spPr/>
      <dgm:t>
        <a:bodyPr/>
        <a:lstStyle/>
        <a:p>
          <a:endParaRPr lang="en-US"/>
        </a:p>
      </dgm:t>
    </dgm:pt>
    <dgm:pt modelId="{A9EA65F6-95EA-445D-80E2-6965EAC22CFD}" type="pres">
      <dgm:prSet presAssocID="{0962F3E5-4D53-4BB0-9AC4-160E48DEA15F}" presName="hierRoot3" presStyleCnt="0"/>
      <dgm:spPr/>
    </dgm:pt>
    <dgm:pt modelId="{D2274050-535A-459E-8AB8-3700C255202C}" type="pres">
      <dgm:prSet presAssocID="{0962F3E5-4D53-4BB0-9AC4-160E48DEA15F}" presName="composite3" presStyleCnt="0"/>
      <dgm:spPr/>
    </dgm:pt>
    <dgm:pt modelId="{9D08B5B9-8DCE-4847-8DA3-93574A0FDF28}" type="pres">
      <dgm:prSet presAssocID="{0962F3E5-4D53-4BB0-9AC4-160E48DEA15F}" presName="background3" presStyleLbl="node3" presStyleIdx="1" presStyleCnt="7"/>
      <dgm:spPr/>
    </dgm:pt>
    <dgm:pt modelId="{82D0086E-296A-46BC-9E59-CD0C70A32B22}" type="pres">
      <dgm:prSet presAssocID="{0962F3E5-4D53-4BB0-9AC4-160E48DEA15F}" presName="text3" presStyleLbl="fgAcc3" presStyleIdx="1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5F05BBA-2242-47F7-9B3C-A4F5A0BBCB88}" type="pres">
      <dgm:prSet presAssocID="{0962F3E5-4D53-4BB0-9AC4-160E48DEA15F}" presName="hierChild4" presStyleCnt="0"/>
      <dgm:spPr/>
    </dgm:pt>
    <dgm:pt modelId="{C5D38EF5-BB8A-47A6-A048-400472EDC888}" type="pres">
      <dgm:prSet presAssocID="{E7A13E98-2410-477C-9F26-B304497175F0}" presName="Name17" presStyleLbl="parChTrans1D3" presStyleIdx="2" presStyleCnt="7"/>
      <dgm:spPr/>
      <dgm:t>
        <a:bodyPr/>
        <a:lstStyle/>
        <a:p>
          <a:endParaRPr lang="en-US"/>
        </a:p>
      </dgm:t>
    </dgm:pt>
    <dgm:pt modelId="{91E86BC3-DDF4-4885-8081-C4D3ABBFADC0}" type="pres">
      <dgm:prSet presAssocID="{A6EC6475-C907-45DE-AD2D-F5A3C7539081}" presName="hierRoot3" presStyleCnt="0"/>
      <dgm:spPr/>
    </dgm:pt>
    <dgm:pt modelId="{753F181A-442A-4FD4-AE50-797FA4E4E432}" type="pres">
      <dgm:prSet presAssocID="{A6EC6475-C907-45DE-AD2D-F5A3C7539081}" presName="composite3" presStyleCnt="0"/>
      <dgm:spPr/>
    </dgm:pt>
    <dgm:pt modelId="{904F87BF-5007-40F4-8CA3-EACD21D31C13}" type="pres">
      <dgm:prSet presAssocID="{A6EC6475-C907-45DE-AD2D-F5A3C7539081}" presName="background3" presStyleLbl="node3" presStyleIdx="2" presStyleCnt="7"/>
      <dgm:spPr/>
    </dgm:pt>
    <dgm:pt modelId="{61149588-DA09-441C-A8FB-2E18022AA899}" type="pres">
      <dgm:prSet presAssocID="{A6EC6475-C907-45DE-AD2D-F5A3C7539081}" presName="text3" presStyleLbl="fgAcc3" presStyleIdx="2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8BBB3D-4ADA-4E78-8A49-3C95A86100DD}" type="pres">
      <dgm:prSet presAssocID="{A6EC6475-C907-45DE-AD2D-F5A3C7539081}" presName="hierChild4" presStyleCnt="0"/>
      <dgm:spPr/>
    </dgm:pt>
    <dgm:pt modelId="{74CC84D3-873D-4DED-B3BD-3F87F2C1D9E8}" type="pres">
      <dgm:prSet presAssocID="{7720F396-7E96-4C5B-B526-90D5F4BA6AF7}" presName="Name10" presStyleLbl="parChTrans1D2" presStyleIdx="1" presStyleCnt="2"/>
      <dgm:spPr/>
      <dgm:t>
        <a:bodyPr/>
        <a:lstStyle/>
        <a:p>
          <a:endParaRPr lang="en-US"/>
        </a:p>
      </dgm:t>
    </dgm:pt>
    <dgm:pt modelId="{967F8BAD-6B8F-46F0-8FDB-52315261A1F9}" type="pres">
      <dgm:prSet presAssocID="{D826181B-032A-418B-BD59-D9F445051679}" presName="hierRoot2" presStyleCnt="0"/>
      <dgm:spPr/>
    </dgm:pt>
    <dgm:pt modelId="{2C632AA5-D8F1-480C-8ED0-2682E93EF448}" type="pres">
      <dgm:prSet presAssocID="{D826181B-032A-418B-BD59-D9F445051679}" presName="composite2" presStyleCnt="0"/>
      <dgm:spPr/>
    </dgm:pt>
    <dgm:pt modelId="{5994C79C-2238-4CE9-A438-6927249BBB61}" type="pres">
      <dgm:prSet presAssocID="{D826181B-032A-418B-BD59-D9F445051679}" presName="background2" presStyleLbl="node2" presStyleIdx="1" presStyleCnt="2"/>
      <dgm:spPr/>
    </dgm:pt>
    <dgm:pt modelId="{E8880DCD-5213-45D4-8B9E-2D843DC31F51}" type="pres">
      <dgm:prSet presAssocID="{D826181B-032A-418B-BD59-D9F445051679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42D4FB3-2E72-45DC-9E6C-94519674EEF5}" type="pres">
      <dgm:prSet presAssocID="{D826181B-032A-418B-BD59-D9F445051679}" presName="hierChild3" presStyleCnt="0"/>
      <dgm:spPr/>
    </dgm:pt>
    <dgm:pt modelId="{46354EDC-9038-4BF1-87F6-676AA4E2CED5}" type="pres">
      <dgm:prSet presAssocID="{BD48CBAD-6071-48C8-9837-1C89C8F60989}" presName="Name17" presStyleLbl="parChTrans1D3" presStyleIdx="3" presStyleCnt="7"/>
      <dgm:spPr/>
      <dgm:t>
        <a:bodyPr/>
        <a:lstStyle/>
        <a:p>
          <a:endParaRPr lang="en-US"/>
        </a:p>
      </dgm:t>
    </dgm:pt>
    <dgm:pt modelId="{465EF734-E9A9-4F08-8DA5-BF967AF093C5}" type="pres">
      <dgm:prSet presAssocID="{68FC62D5-B25F-4E09-9544-DE4754111A17}" presName="hierRoot3" presStyleCnt="0"/>
      <dgm:spPr/>
    </dgm:pt>
    <dgm:pt modelId="{26784B8A-C554-4EDF-BDEF-6B90457E3087}" type="pres">
      <dgm:prSet presAssocID="{68FC62D5-B25F-4E09-9544-DE4754111A17}" presName="composite3" presStyleCnt="0"/>
      <dgm:spPr/>
    </dgm:pt>
    <dgm:pt modelId="{C84FAE8C-BAF5-495F-B6C8-DDA4EA0E6FD8}" type="pres">
      <dgm:prSet presAssocID="{68FC62D5-B25F-4E09-9544-DE4754111A17}" presName="background3" presStyleLbl="node3" presStyleIdx="3" presStyleCnt="7"/>
      <dgm:spPr/>
    </dgm:pt>
    <dgm:pt modelId="{9BDD4C0F-B9FF-43AC-8E58-0ED662A32232}" type="pres">
      <dgm:prSet presAssocID="{68FC62D5-B25F-4E09-9544-DE4754111A17}" presName="text3" presStyleLbl="fgAcc3" presStyleIdx="3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06E2EB8-191D-44C7-8128-71410178589E}" type="pres">
      <dgm:prSet presAssocID="{68FC62D5-B25F-4E09-9544-DE4754111A17}" presName="hierChild4" presStyleCnt="0"/>
      <dgm:spPr/>
    </dgm:pt>
    <dgm:pt modelId="{79E12B0A-EE66-4DCB-96E4-E4ABAF320258}" type="pres">
      <dgm:prSet presAssocID="{8E11B25B-81D1-43C9-915D-BD03B7526E20}" presName="Name17" presStyleLbl="parChTrans1D3" presStyleIdx="4" presStyleCnt="7"/>
      <dgm:spPr/>
      <dgm:t>
        <a:bodyPr/>
        <a:lstStyle/>
        <a:p>
          <a:endParaRPr lang="en-US"/>
        </a:p>
      </dgm:t>
    </dgm:pt>
    <dgm:pt modelId="{BE7978C5-EF9B-4FED-A542-F575979FE4FE}" type="pres">
      <dgm:prSet presAssocID="{6C8FD101-EDD9-4CFC-9FCE-E380DF4C5683}" presName="hierRoot3" presStyleCnt="0"/>
      <dgm:spPr/>
    </dgm:pt>
    <dgm:pt modelId="{72E5A0D4-EEC7-4003-8CF3-06DE3E3C0D01}" type="pres">
      <dgm:prSet presAssocID="{6C8FD101-EDD9-4CFC-9FCE-E380DF4C5683}" presName="composite3" presStyleCnt="0"/>
      <dgm:spPr/>
    </dgm:pt>
    <dgm:pt modelId="{33DADFFC-C687-4C8D-81BC-4B6CA0068570}" type="pres">
      <dgm:prSet presAssocID="{6C8FD101-EDD9-4CFC-9FCE-E380DF4C5683}" presName="background3" presStyleLbl="node3" presStyleIdx="4" presStyleCnt="7"/>
      <dgm:spPr/>
    </dgm:pt>
    <dgm:pt modelId="{E19222E9-E595-42EF-AB40-E0236F09D233}" type="pres">
      <dgm:prSet presAssocID="{6C8FD101-EDD9-4CFC-9FCE-E380DF4C5683}" presName="text3" presStyleLbl="fgAcc3" presStyleIdx="4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69DC0F1-FBA0-41D6-A450-A1BA69FB80D4}" type="pres">
      <dgm:prSet presAssocID="{6C8FD101-EDD9-4CFC-9FCE-E380DF4C5683}" presName="hierChild4" presStyleCnt="0"/>
      <dgm:spPr/>
    </dgm:pt>
    <dgm:pt modelId="{99F3FC6D-56BD-47D3-AA93-54D22CB11194}" type="pres">
      <dgm:prSet presAssocID="{BC085637-9105-4209-A9A2-33B01AF728BC}" presName="Name17" presStyleLbl="parChTrans1D3" presStyleIdx="5" presStyleCnt="7"/>
      <dgm:spPr/>
      <dgm:t>
        <a:bodyPr/>
        <a:lstStyle/>
        <a:p>
          <a:endParaRPr lang="en-US"/>
        </a:p>
      </dgm:t>
    </dgm:pt>
    <dgm:pt modelId="{0119C03A-0EB4-4B8C-BA93-0DFAA5A4E1E9}" type="pres">
      <dgm:prSet presAssocID="{E13ED047-E59C-4A50-A90E-B50954B5D350}" presName="hierRoot3" presStyleCnt="0"/>
      <dgm:spPr/>
    </dgm:pt>
    <dgm:pt modelId="{6A7BD9E6-3D66-4905-B346-68F92BD0356F}" type="pres">
      <dgm:prSet presAssocID="{E13ED047-E59C-4A50-A90E-B50954B5D350}" presName="composite3" presStyleCnt="0"/>
      <dgm:spPr/>
    </dgm:pt>
    <dgm:pt modelId="{55B8B888-1F52-4BA9-80B5-5A3E20246C4C}" type="pres">
      <dgm:prSet presAssocID="{E13ED047-E59C-4A50-A90E-B50954B5D350}" presName="background3" presStyleLbl="node3" presStyleIdx="5" presStyleCnt="7"/>
      <dgm:spPr/>
    </dgm:pt>
    <dgm:pt modelId="{2D0CAEB1-6DE1-42E9-9815-894FE1D1A344}" type="pres">
      <dgm:prSet presAssocID="{E13ED047-E59C-4A50-A90E-B50954B5D350}" presName="text3" presStyleLbl="fgAcc3" presStyleIdx="5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6709464-19D3-4270-A9A1-F02AF20BE6D8}" type="pres">
      <dgm:prSet presAssocID="{E13ED047-E59C-4A50-A90E-B50954B5D350}" presName="hierChild4" presStyleCnt="0"/>
      <dgm:spPr/>
    </dgm:pt>
    <dgm:pt modelId="{ACA85914-134B-4B4D-A5AE-65908F772747}" type="pres">
      <dgm:prSet presAssocID="{F705B665-6286-4E8F-86CF-D45199D4E1BA}" presName="Name17" presStyleLbl="parChTrans1D3" presStyleIdx="6" presStyleCnt="7"/>
      <dgm:spPr/>
      <dgm:t>
        <a:bodyPr/>
        <a:lstStyle/>
        <a:p>
          <a:endParaRPr lang="en-US"/>
        </a:p>
      </dgm:t>
    </dgm:pt>
    <dgm:pt modelId="{96878C75-3F51-437F-BDEC-26B9955966CA}" type="pres">
      <dgm:prSet presAssocID="{0DB4B4A8-DF73-4771-B548-3A9D33CCC160}" presName="hierRoot3" presStyleCnt="0"/>
      <dgm:spPr/>
    </dgm:pt>
    <dgm:pt modelId="{77DBC550-BBBA-46DB-85A1-FE88DA7B3620}" type="pres">
      <dgm:prSet presAssocID="{0DB4B4A8-DF73-4771-B548-3A9D33CCC160}" presName="composite3" presStyleCnt="0"/>
      <dgm:spPr/>
    </dgm:pt>
    <dgm:pt modelId="{F760B284-754C-4110-9B11-93C1EB691B9F}" type="pres">
      <dgm:prSet presAssocID="{0DB4B4A8-DF73-4771-B548-3A9D33CCC160}" presName="background3" presStyleLbl="node3" presStyleIdx="6" presStyleCnt="7"/>
      <dgm:spPr/>
    </dgm:pt>
    <dgm:pt modelId="{2AC524C5-3D98-4D8E-AA54-5C4B46160632}" type="pres">
      <dgm:prSet presAssocID="{0DB4B4A8-DF73-4771-B548-3A9D33CCC160}" presName="text3" presStyleLbl="fgAcc3" presStyleIdx="6" presStyleCnt="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8513EE2-8C5D-438A-AE66-5C8AADF6A9C2}" type="pres">
      <dgm:prSet presAssocID="{0DB4B4A8-DF73-4771-B548-3A9D33CCC160}" presName="hierChild4" presStyleCnt="0"/>
      <dgm:spPr/>
    </dgm:pt>
  </dgm:ptLst>
  <dgm:cxnLst>
    <dgm:cxn modelId="{CCDB6C24-5298-41A0-967B-6B45BCE59C18}" type="presOf" srcId="{F705B665-6286-4E8F-86CF-D45199D4E1BA}" destId="{ACA85914-134B-4B4D-A5AE-65908F772747}" srcOrd="0" destOrd="0" presId="urn:microsoft.com/office/officeart/2005/8/layout/hierarchy1"/>
    <dgm:cxn modelId="{8ECC086B-B030-4D51-8FF5-6D88CE2D005C}" srcId="{D826181B-032A-418B-BD59-D9F445051679}" destId="{0DB4B4A8-DF73-4771-B548-3A9D33CCC160}" srcOrd="3" destOrd="0" parTransId="{F705B665-6286-4E8F-86CF-D45199D4E1BA}" sibTransId="{21C2AA9E-A9D2-4943-801C-CC689ECB0F07}"/>
    <dgm:cxn modelId="{1347B1F1-61E7-4BC2-B9DD-842C14C1E272}" type="presOf" srcId="{6C8FD101-EDD9-4CFC-9FCE-E380DF4C5683}" destId="{E19222E9-E595-42EF-AB40-E0236F09D233}" srcOrd="0" destOrd="0" presId="urn:microsoft.com/office/officeart/2005/8/layout/hierarchy1"/>
    <dgm:cxn modelId="{E5836D8A-CE89-4089-B499-4FE3F45F315B}" srcId="{C96A627E-EC84-4014-965C-51884BE341AC}" destId="{81D382BC-92FE-481C-9E26-060DBD5FA875}" srcOrd="0" destOrd="0" parTransId="{F44ECEEB-B6E2-4BBF-84BD-21CB8BE98356}" sibTransId="{95130F59-3406-41A1-9D16-8EE6E1BED152}"/>
    <dgm:cxn modelId="{E69B5B54-9C78-4856-A552-E6F528568B1C}" type="presOf" srcId="{E2D53F6E-F91D-472C-B4E3-15730E2046B3}" destId="{9DF920A1-C0F0-40C2-B754-D5B5C70C8A2D}" srcOrd="0" destOrd="0" presId="urn:microsoft.com/office/officeart/2005/8/layout/hierarchy1"/>
    <dgm:cxn modelId="{80DC2285-532E-46F1-A9F3-AC8FEF70CFA9}" type="presOf" srcId="{0DB4B4A8-DF73-4771-B548-3A9D33CCC160}" destId="{2AC524C5-3D98-4D8E-AA54-5C4B46160632}" srcOrd="0" destOrd="0" presId="urn:microsoft.com/office/officeart/2005/8/layout/hierarchy1"/>
    <dgm:cxn modelId="{6089D003-69C1-4FD6-8D17-4A1ADF3DE8E2}" type="presOf" srcId="{D826181B-032A-418B-BD59-D9F445051679}" destId="{E8880DCD-5213-45D4-8B9E-2D843DC31F51}" srcOrd="0" destOrd="0" presId="urn:microsoft.com/office/officeart/2005/8/layout/hierarchy1"/>
    <dgm:cxn modelId="{04D2D0D7-4950-4494-97A3-75B2BA7AA4B1}" srcId="{D826181B-032A-418B-BD59-D9F445051679}" destId="{6C8FD101-EDD9-4CFC-9FCE-E380DF4C5683}" srcOrd="1" destOrd="0" parTransId="{8E11B25B-81D1-43C9-915D-BD03B7526E20}" sibTransId="{F6710FF4-6A6C-49C1-AA5C-B166D8E419E9}"/>
    <dgm:cxn modelId="{4B9A0E72-5A66-4728-BC62-466CAEFDE914}" srcId="{E2D53F6E-F91D-472C-B4E3-15730E2046B3}" destId="{A6EC6475-C907-45DE-AD2D-F5A3C7539081}" srcOrd="2" destOrd="0" parTransId="{E7A13E98-2410-477C-9F26-B304497175F0}" sibTransId="{F3FD17AF-D57A-446A-9D50-7F0339732262}"/>
    <dgm:cxn modelId="{B6B5394F-613C-43CB-98EF-CE7013FBB8F0}" type="presOf" srcId="{BD48CBAD-6071-48C8-9837-1C89C8F60989}" destId="{46354EDC-9038-4BF1-87F6-676AA4E2CED5}" srcOrd="0" destOrd="0" presId="urn:microsoft.com/office/officeart/2005/8/layout/hierarchy1"/>
    <dgm:cxn modelId="{6C24410E-1912-40FD-B42A-694B594214C6}" srcId="{E2D53F6E-F91D-472C-B4E3-15730E2046B3}" destId="{0962F3E5-4D53-4BB0-9AC4-160E48DEA15F}" srcOrd="1" destOrd="0" parTransId="{23F0EC19-DAE3-42A8-911B-4B9BBB95B39D}" sibTransId="{AC1C1926-9E7E-416E-92A4-22FFD9183BE6}"/>
    <dgm:cxn modelId="{4B29444E-DA34-46B4-91D3-924ADCFB25F0}" type="presOf" srcId="{23F0EC19-DAE3-42A8-911B-4B9BBB95B39D}" destId="{25D0ABCA-B4B1-4DAF-AB8C-A3242799B25F}" srcOrd="0" destOrd="0" presId="urn:microsoft.com/office/officeart/2005/8/layout/hierarchy1"/>
    <dgm:cxn modelId="{DBE8E51C-4B52-4AC6-9801-723C56187D81}" type="presOf" srcId="{68FC62D5-B25F-4E09-9544-DE4754111A17}" destId="{9BDD4C0F-B9FF-43AC-8E58-0ED662A32232}" srcOrd="0" destOrd="0" presId="urn:microsoft.com/office/officeart/2005/8/layout/hierarchy1"/>
    <dgm:cxn modelId="{DE515156-9252-4576-9A88-41F38AE59B02}" type="presOf" srcId="{81D382BC-92FE-481C-9E26-060DBD5FA875}" destId="{43E09F29-B108-43C7-B584-C27CBDE8E68B}" srcOrd="0" destOrd="0" presId="urn:microsoft.com/office/officeart/2005/8/layout/hierarchy1"/>
    <dgm:cxn modelId="{FBA97129-E160-439F-945F-3DE61C28AC91}" type="presOf" srcId="{49F7B963-8D00-4364-8CFA-C26B7153ABC7}" destId="{53A59A49-8E3A-418C-AA09-0C30D716C1EB}" srcOrd="0" destOrd="0" presId="urn:microsoft.com/office/officeart/2005/8/layout/hierarchy1"/>
    <dgm:cxn modelId="{14C4F72E-3326-4166-A2B5-9CD5CD29D9AB}" srcId="{D826181B-032A-418B-BD59-D9F445051679}" destId="{68FC62D5-B25F-4E09-9544-DE4754111A17}" srcOrd="0" destOrd="0" parTransId="{BD48CBAD-6071-48C8-9837-1C89C8F60989}" sibTransId="{39EB633C-4F2A-4039-B835-17036A1C0E27}"/>
    <dgm:cxn modelId="{5442C85F-5EC4-4FAB-82F1-5011718DA3A2}" type="presOf" srcId="{BC085637-9105-4209-A9A2-33B01AF728BC}" destId="{99F3FC6D-56BD-47D3-AA93-54D22CB11194}" srcOrd="0" destOrd="0" presId="urn:microsoft.com/office/officeart/2005/8/layout/hierarchy1"/>
    <dgm:cxn modelId="{1F0EE04F-1F4A-4E45-9DD7-71C4ED6020A1}" type="presOf" srcId="{C96A627E-EC84-4014-965C-51884BE341AC}" destId="{A759593B-1853-493F-BF4C-6AAF7A7A2983}" srcOrd="0" destOrd="0" presId="urn:microsoft.com/office/officeart/2005/8/layout/hierarchy1"/>
    <dgm:cxn modelId="{B6AE7F4F-7F5A-4E92-A1EB-726988CA0BFD}" type="presOf" srcId="{A6EC6475-C907-45DE-AD2D-F5A3C7539081}" destId="{61149588-DA09-441C-A8FB-2E18022AA899}" srcOrd="0" destOrd="0" presId="urn:microsoft.com/office/officeart/2005/8/layout/hierarchy1"/>
    <dgm:cxn modelId="{6C1806B1-2276-4F91-B99D-26DCC61E3DB9}" srcId="{E2D53F6E-F91D-472C-B4E3-15730E2046B3}" destId="{091A112D-E1DA-44E3-97C2-849C9963ABBC}" srcOrd="0" destOrd="0" parTransId="{F7B73AEF-B3FB-4ED8-934C-E25373684355}" sibTransId="{147BF17D-AA57-4CFD-8786-8EBB25EF8B3D}"/>
    <dgm:cxn modelId="{D45618F0-C7EF-42BD-9DAE-773F15714775}" type="presOf" srcId="{F7B73AEF-B3FB-4ED8-934C-E25373684355}" destId="{7BC4B3EB-DA99-4F33-848B-DB3A2CA8B85F}" srcOrd="0" destOrd="0" presId="urn:microsoft.com/office/officeart/2005/8/layout/hierarchy1"/>
    <dgm:cxn modelId="{66ABCE9A-2113-4205-9870-97C015B2379A}" type="presOf" srcId="{E7A13E98-2410-477C-9F26-B304497175F0}" destId="{C5D38EF5-BB8A-47A6-A048-400472EDC888}" srcOrd="0" destOrd="0" presId="urn:microsoft.com/office/officeart/2005/8/layout/hierarchy1"/>
    <dgm:cxn modelId="{C9AB85E1-1752-4883-B4BF-95FC94F6AAEB}" type="presOf" srcId="{8E11B25B-81D1-43C9-915D-BD03B7526E20}" destId="{79E12B0A-EE66-4DCB-96E4-E4ABAF320258}" srcOrd="0" destOrd="0" presId="urn:microsoft.com/office/officeart/2005/8/layout/hierarchy1"/>
    <dgm:cxn modelId="{7EE68E49-F2FF-4AF3-960D-3317BCA2FA12}" srcId="{81D382BC-92FE-481C-9E26-060DBD5FA875}" destId="{D826181B-032A-418B-BD59-D9F445051679}" srcOrd="1" destOrd="0" parTransId="{7720F396-7E96-4C5B-B526-90D5F4BA6AF7}" sibTransId="{1F65D217-1C28-44E5-AE14-3592CD50B862}"/>
    <dgm:cxn modelId="{A7FB01CC-B8FB-4786-8CBC-6C038BD9D0AF}" type="presOf" srcId="{0962F3E5-4D53-4BB0-9AC4-160E48DEA15F}" destId="{82D0086E-296A-46BC-9E59-CD0C70A32B22}" srcOrd="0" destOrd="0" presId="urn:microsoft.com/office/officeart/2005/8/layout/hierarchy1"/>
    <dgm:cxn modelId="{AB32AD9F-4F01-43B1-97B5-A3F03578F341}" srcId="{81D382BC-92FE-481C-9E26-060DBD5FA875}" destId="{E2D53F6E-F91D-472C-B4E3-15730E2046B3}" srcOrd="0" destOrd="0" parTransId="{49F7B963-8D00-4364-8CFA-C26B7153ABC7}" sibTransId="{A6DB5C27-9A46-41E4-8308-8E4ECD77FD96}"/>
    <dgm:cxn modelId="{AB703F5E-511B-483D-A6F7-C87DDBB494E9}" type="presOf" srcId="{E13ED047-E59C-4A50-A90E-B50954B5D350}" destId="{2D0CAEB1-6DE1-42E9-9815-894FE1D1A344}" srcOrd="0" destOrd="0" presId="urn:microsoft.com/office/officeart/2005/8/layout/hierarchy1"/>
    <dgm:cxn modelId="{A21E0537-E00C-4325-9A95-0F5D17456A97}" srcId="{D826181B-032A-418B-BD59-D9F445051679}" destId="{E13ED047-E59C-4A50-A90E-B50954B5D350}" srcOrd="2" destOrd="0" parTransId="{BC085637-9105-4209-A9A2-33B01AF728BC}" sibTransId="{8F1BD6FE-239C-4328-BBD6-D0A5C98C29A3}"/>
    <dgm:cxn modelId="{79A91EAD-216C-4969-9255-D62B54F08636}" type="presOf" srcId="{091A112D-E1DA-44E3-97C2-849C9963ABBC}" destId="{445A66F5-431D-4B78-96E8-6158CD45149D}" srcOrd="0" destOrd="0" presId="urn:microsoft.com/office/officeart/2005/8/layout/hierarchy1"/>
    <dgm:cxn modelId="{30117C34-4ED0-4253-8442-F35BCBE4635B}" type="presOf" srcId="{7720F396-7E96-4C5B-B526-90D5F4BA6AF7}" destId="{74CC84D3-873D-4DED-B3BD-3F87F2C1D9E8}" srcOrd="0" destOrd="0" presId="urn:microsoft.com/office/officeart/2005/8/layout/hierarchy1"/>
    <dgm:cxn modelId="{408B0A24-96FD-4422-98D3-5D14D53EEFBD}" type="presParOf" srcId="{A759593B-1853-493F-BF4C-6AAF7A7A2983}" destId="{52FF9E45-33CD-49DF-B9D1-B2D04693AC9C}" srcOrd="0" destOrd="0" presId="urn:microsoft.com/office/officeart/2005/8/layout/hierarchy1"/>
    <dgm:cxn modelId="{CB0BD6DF-958A-4E12-A5CB-C2E8699A4F2D}" type="presParOf" srcId="{52FF9E45-33CD-49DF-B9D1-B2D04693AC9C}" destId="{5683CDD1-13F3-4342-9C18-939B4DC83DBA}" srcOrd="0" destOrd="0" presId="urn:microsoft.com/office/officeart/2005/8/layout/hierarchy1"/>
    <dgm:cxn modelId="{AB049E55-9DF7-4311-976D-D064D1705B81}" type="presParOf" srcId="{5683CDD1-13F3-4342-9C18-939B4DC83DBA}" destId="{E9CF8F36-97CC-4E30-B1E4-72435B0A840A}" srcOrd="0" destOrd="0" presId="urn:microsoft.com/office/officeart/2005/8/layout/hierarchy1"/>
    <dgm:cxn modelId="{E33AC9C3-A166-408D-AE2A-65EF67FC5A54}" type="presParOf" srcId="{5683CDD1-13F3-4342-9C18-939B4DC83DBA}" destId="{43E09F29-B108-43C7-B584-C27CBDE8E68B}" srcOrd="1" destOrd="0" presId="urn:microsoft.com/office/officeart/2005/8/layout/hierarchy1"/>
    <dgm:cxn modelId="{6406D3AC-55F8-4AC5-91FE-F885FBD3EC15}" type="presParOf" srcId="{52FF9E45-33CD-49DF-B9D1-B2D04693AC9C}" destId="{E770B94C-22F6-4C95-8BC5-07ECE8FD60B3}" srcOrd="1" destOrd="0" presId="urn:microsoft.com/office/officeart/2005/8/layout/hierarchy1"/>
    <dgm:cxn modelId="{B395948B-2B75-4617-A011-31556D98C78E}" type="presParOf" srcId="{E770B94C-22F6-4C95-8BC5-07ECE8FD60B3}" destId="{53A59A49-8E3A-418C-AA09-0C30D716C1EB}" srcOrd="0" destOrd="0" presId="urn:microsoft.com/office/officeart/2005/8/layout/hierarchy1"/>
    <dgm:cxn modelId="{AED64688-0C97-4D6E-A8F9-89C04694DA85}" type="presParOf" srcId="{E770B94C-22F6-4C95-8BC5-07ECE8FD60B3}" destId="{19994197-30EE-4DB4-9B0F-B1F7C8658B13}" srcOrd="1" destOrd="0" presId="urn:microsoft.com/office/officeart/2005/8/layout/hierarchy1"/>
    <dgm:cxn modelId="{085E09C7-ACCC-4E0B-9A62-7D955E313A07}" type="presParOf" srcId="{19994197-30EE-4DB4-9B0F-B1F7C8658B13}" destId="{C71D16EC-638D-4E26-B463-CF7122A5F9AC}" srcOrd="0" destOrd="0" presId="urn:microsoft.com/office/officeart/2005/8/layout/hierarchy1"/>
    <dgm:cxn modelId="{31E0F0E0-F977-4BD4-A8D3-F1BEDFD36D72}" type="presParOf" srcId="{C71D16EC-638D-4E26-B463-CF7122A5F9AC}" destId="{EA12DA91-E192-4D14-83A8-B00B5F42D063}" srcOrd="0" destOrd="0" presId="urn:microsoft.com/office/officeart/2005/8/layout/hierarchy1"/>
    <dgm:cxn modelId="{637A5FB7-1269-4E93-A4B6-D00C00624A4C}" type="presParOf" srcId="{C71D16EC-638D-4E26-B463-CF7122A5F9AC}" destId="{9DF920A1-C0F0-40C2-B754-D5B5C70C8A2D}" srcOrd="1" destOrd="0" presId="urn:microsoft.com/office/officeart/2005/8/layout/hierarchy1"/>
    <dgm:cxn modelId="{51ECE899-CD47-4B1A-A289-29F8020ED787}" type="presParOf" srcId="{19994197-30EE-4DB4-9B0F-B1F7C8658B13}" destId="{29778C4B-D081-4EB3-8DEF-755D6CD08A11}" srcOrd="1" destOrd="0" presId="urn:microsoft.com/office/officeart/2005/8/layout/hierarchy1"/>
    <dgm:cxn modelId="{1272A794-CC6B-47B1-8E66-CD3DF13321BC}" type="presParOf" srcId="{29778C4B-D081-4EB3-8DEF-755D6CD08A11}" destId="{7BC4B3EB-DA99-4F33-848B-DB3A2CA8B85F}" srcOrd="0" destOrd="0" presId="urn:microsoft.com/office/officeart/2005/8/layout/hierarchy1"/>
    <dgm:cxn modelId="{76312108-83E9-4183-8C08-83CBE3FDE941}" type="presParOf" srcId="{29778C4B-D081-4EB3-8DEF-755D6CD08A11}" destId="{915F50C7-136F-44E7-8597-00E5FEEF86C4}" srcOrd="1" destOrd="0" presId="urn:microsoft.com/office/officeart/2005/8/layout/hierarchy1"/>
    <dgm:cxn modelId="{041EB4D3-E7AE-479B-9EF0-023EBCCE41EF}" type="presParOf" srcId="{915F50C7-136F-44E7-8597-00E5FEEF86C4}" destId="{F3876B5B-122E-40F7-9A9B-540DAE143FE2}" srcOrd="0" destOrd="0" presId="urn:microsoft.com/office/officeart/2005/8/layout/hierarchy1"/>
    <dgm:cxn modelId="{C69D099D-E90F-4B2C-B16F-3D5E2F98E64B}" type="presParOf" srcId="{F3876B5B-122E-40F7-9A9B-540DAE143FE2}" destId="{67EA5DEE-AD50-411C-96AE-3ED0B9489EFA}" srcOrd="0" destOrd="0" presId="urn:microsoft.com/office/officeart/2005/8/layout/hierarchy1"/>
    <dgm:cxn modelId="{C8B6590F-6702-4EB3-B68A-7F2107975E35}" type="presParOf" srcId="{F3876B5B-122E-40F7-9A9B-540DAE143FE2}" destId="{445A66F5-431D-4B78-96E8-6158CD45149D}" srcOrd="1" destOrd="0" presId="urn:microsoft.com/office/officeart/2005/8/layout/hierarchy1"/>
    <dgm:cxn modelId="{C76E08FB-B1AD-4C77-905C-8A4F9E282CB4}" type="presParOf" srcId="{915F50C7-136F-44E7-8597-00E5FEEF86C4}" destId="{F397DFCD-A9B7-4214-8B18-0FB9A2DCD188}" srcOrd="1" destOrd="0" presId="urn:microsoft.com/office/officeart/2005/8/layout/hierarchy1"/>
    <dgm:cxn modelId="{93CFF6EC-F1CF-496F-8966-D2BDF3288154}" type="presParOf" srcId="{29778C4B-D081-4EB3-8DEF-755D6CD08A11}" destId="{25D0ABCA-B4B1-4DAF-AB8C-A3242799B25F}" srcOrd="2" destOrd="0" presId="urn:microsoft.com/office/officeart/2005/8/layout/hierarchy1"/>
    <dgm:cxn modelId="{9A0B6999-22F5-4E16-A025-0A2836A7C3A7}" type="presParOf" srcId="{29778C4B-D081-4EB3-8DEF-755D6CD08A11}" destId="{A9EA65F6-95EA-445D-80E2-6965EAC22CFD}" srcOrd="3" destOrd="0" presId="urn:microsoft.com/office/officeart/2005/8/layout/hierarchy1"/>
    <dgm:cxn modelId="{DCEDBB84-97D2-405D-A232-1E119309D0B5}" type="presParOf" srcId="{A9EA65F6-95EA-445D-80E2-6965EAC22CFD}" destId="{D2274050-535A-459E-8AB8-3700C255202C}" srcOrd="0" destOrd="0" presId="urn:microsoft.com/office/officeart/2005/8/layout/hierarchy1"/>
    <dgm:cxn modelId="{DB787018-C58F-46ED-9988-01C15857AB6A}" type="presParOf" srcId="{D2274050-535A-459E-8AB8-3700C255202C}" destId="{9D08B5B9-8DCE-4847-8DA3-93574A0FDF28}" srcOrd="0" destOrd="0" presId="urn:microsoft.com/office/officeart/2005/8/layout/hierarchy1"/>
    <dgm:cxn modelId="{F42A53E1-3E9A-4DBF-B409-EE776609243B}" type="presParOf" srcId="{D2274050-535A-459E-8AB8-3700C255202C}" destId="{82D0086E-296A-46BC-9E59-CD0C70A32B22}" srcOrd="1" destOrd="0" presId="urn:microsoft.com/office/officeart/2005/8/layout/hierarchy1"/>
    <dgm:cxn modelId="{6857060E-8E54-46C5-88B8-81E68978B4EF}" type="presParOf" srcId="{A9EA65F6-95EA-445D-80E2-6965EAC22CFD}" destId="{B5F05BBA-2242-47F7-9B3C-A4F5A0BBCB88}" srcOrd="1" destOrd="0" presId="urn:microsoft.com/office/officeart/2005/8/layout/hierarchy1"/>
    <dgm:cxn modelId="{426599A9-29E2-43CA-9C5D-26BC23B6308C}" type="presParOf" srcId="{29778C4B-D081-4EB3-8DEF-755D6CD08A11}" destId="{C5D38EF5-BB8A-47A6-A048-400472EDC888}" srcOrd="4" destOrd="0" presId="urn:microsoft.com/office/officeart/2005/8/layout/hierarchy1"/>
    <dgm:cxn modelId="{8DEEDAB1-15E6-440E-87ED-9532F25502B4}" type="presParOf" srcId="{29778C4B-D081-4EB3-8DEF-755D6CD08A11}" destId="{91E86BC3-DDF4-4885-8081-C4D3ABBFADC0}" srcOrd="5" destOrd="0" presId="urn:microsoft.com/office/officeart/2005/8/layout/hierarchy1"/>
    <dgm:cxn modelId="{F1165265-5A68-40E3-BA07-21C1C202C172}" type="presParOf" srcId="{91E86BC3-DDF4-4885-8081-C4D3ABBFADC0}" destId="{753F181A-442A-4FD4-AE50-797FA4E4E432}" srcOrd="0" destOrd="0" presId="urn:microsoft.com/office/officeart/2005/8/layout/hierarchy1"/>
    <dgm:cxn modelId="{01DC8AFC-A902-4C7F-9485-F33F6C6D7F20}" type="presParOf" srcId="{753F181A-442A-4FD4-AE50-797FA4E4E432}" destId="{904F87BF-5007-40F4-8CA3-EACD21D31C13}" srcOrd="0" destOrd="0" presId="urn:microsoft.com/office/officeart/2005/8/layout/hierarchy1"/>
    <dgm:cxn modelId="{2F541808-D71A-4A5F-BB5D-DB4A1AD7A3A2}" type="presParOf" srcId="{753F181A-442A-4FD4-AE50-797FA4E4E432}" destId="{61149588-DA09-441C-A8FB-2E18022AA899}" srcOrd="1" destOrd="0" presId="urn:microsoft.com/office/officeart/2005/8/layout/hierarchy1"/>
    <dgm:cxn modelId="{8199A318-6012-4641-893D-043B144BFD06}" type="presParOf" srcId="{91E86BC3-DDF4-4885-8081-C4D3ABBFADC0}" destId="{998BBB3D-4ADA-4E78-8A49-3C95A86100DD}" srcOrd="1" destOrd="0" presId="urn:microsoft.com/office/officeart/2005/8/layout/hierarchy1"/>
    <dgm:cxn modelId="{2DA6C145-0AD1-447C-9197-69935A0AA204}" type="presParOf" srcId="{E770B94C-22F6-4C95-8BC5-07ECE8FD60B3}" destId="{74CC84D3-873D-4DED-B3BD-3F87F2C1D9E8}" srcOrd="2" destOrd="0" presId="urn:microsoft.com/office/officeart/2005/8/layout/hierarchy1"/>
    <dgm:cxn modelId="{199BC5F6-8B2E-41FD-B7CA-119AEE0F8DE0}" type="presParOf" srcId="{E770B94C-22F6-4C95-8BC5-07ECE8FD60B3}" destId="{967F8BAD-6B8F-46F0-8FDB-52315261A1F9}" srcOrd="3" destOrd="0" presId="urn:microsoft.com/office/officeart/2005/8/layout/hierarchy1"/>
    <dgm:cxn modelId="{F3C49829-F22F-43D0-A9BE-0BD831C485D0}" type="presParOf" srcId="{967F8BAD-6B8F-46F0-8FDB-52315261A1F9}" destId="{2C632AA5-D8F1-480C-8ED0-2682E93EF448}" srcOrd="0" destOrd="0" presId="urn:microsoft.com/office/officeart/2005/8/layout/hierarchy1"/>
    <dgm:cxn modelId="{3E161761-7938-4DAF-8F12-3550E791C81C}" type="presParOf" srcId="{2C632AA5-D8F1-480C-8ED0-2682E93EF448}" destId="{5994C79C-2238-4CE9-A438-6927249BBB61}" srcOrd="0" destOrd="0" presId="urn:microsoft.com/office/officeart/2005/8/layout/hierarchy1"/>
    <dgm:cxn modelId="{759D9C0A-4E64-4916-BA8F-60CE799D3CD2}" type="presParOf" srcId="{2C632AA5-D8F1-480C-8ED0-2682E93EF448}" destId="{E8880DCD-5213-45D4-8B9E-2D843DC31F51}" srcOrd="1" destOrd="0" presId="urn:microsoft.com/office/officeart/2005/8/layout/hierarchy1"/>
    <dgm:cxn modelId="{B1003114-D46E-48C0-94F0-4BD3625447AA}" type="presParOf" srcId="{967F8BAD-6B8F-46F0-8FDB-52315261A1F9}" destId="{042D4FB3-2E72-45DC-9E6C-94519674EEF5}" srcOrd="1" destOrd="0" presId="urn:microsoft.com/office/officeart/2005/8/layout/hierarchy1"/>
    <dgm:cxn modelId="{65BC2057-7144-4040-AB23-AA94169640F1}" type="presParOf" srcId="{042D4FB3-2E72-45DC-9E6C-94519674EEF5}" destId="{46354EDC-9038-4BF1-87F6-676AA4E2CED5}" srcOrd="0" destOrd="0" presId="urn:microsoft.com/office/officeart/2005/8/layout/hierarchy1"/>
    <dgm:cxn modelId="{AADBBF03-A704-4DBD-BAA1-1CE23AA22542}" type="presParOf" srcId="{042D4FB3-2E72-45DC-9E6C-94519674EEF5}" destId="{465EF734-E9A9-4F08-8DA5-BF967AF093C5}" srcOrd="1" destOrd="0" presId="urn:microsoft.com/office/officeart/2005/8/layout/hierarchy1"/>
    <dgm:cxn modelId="{7009F881-3B72-44BB-8DA4-AC08A9A1126D}" type="presParOf" srcId="{465EF734-E9A9-4F08-8DA5-BF967AF093C5}" destId="{26784B8A-C554-4EDF-BDEF-6B90457E3087}" srcOrd="0" destOrd="0" presId="urn:microsoft.com/office/officeart/2005/8/layout/hierarchy1"/>
    <dgm:cxn modelId="{5C38EB4A-102D-4D71-B982-97D44BB95747}" type="presParOf" srcId="{26784B8A-C554-4EDF-BDEF-6B90457E3087}" destId="{C84FAE8C-BAF5-495F-B6C8-DDA4EA0E6FD8}" srcOrd="0" destOrd="0" presId="urn:microsoft.com/office/officeart/2005/8/layout/hierarchy1"/>
    <dgm:cxn modelId="{04448F10-DCAE-4FD2-BA67-2705867ED128}" type="presParOf" srcId="{26784B8A-C554-4EDF-BDEF-6B90457E3087}" destId="{9BDD4C0F-B9FF-43AC-8E58-0ED662A32232}" srcOrd="1" destOrd="0" presId="urn:microsoft.com/office/officeart/2005/8/layout/hierarchy1"/>
    <dgm:cxn modelId="{751A4B74-3D1D-468B-A843-7CC07CBB6162}" type="presParOf" srcId="{465EF734-E9A9-4F08-8DA5-BF967AF093C5}" destId="{C06E2EB8-191D-44C7-8128-71410178589E}" srcOrd="1" destOrd="0" presId="urn:microsoft.com/office/officeart/2005/8/layout/hierarchy1"/>
    <dgm:cxn modelId="{3C394BE6-DA63-413D-9F1A-079B48460DC1}" type="presParOf" srcId="{042D4FB3-2E72-45DC-9E6C-94519674EEF5}" destId="{79E12B0A-EE66-4DCB-96E4-E4ABAF320258}" srcOrd="2" destOrd="0" presId="urn:microsoft.com/office/officeart/2005/8/layout/hierarchy1"/>
    <dgm:cxn modelId="{FEB2E839-0013-4A92-A9E5-92C1BFFFEBCD}" type="presParOf" srcId="{042D4FB3-2E72-45DC-9E6C-94519674EEF5}" destId="{BE7978C5-EF9B-4FED-A542-F575979FE4FE}" srcOrd="3" destOrd="0" presId="urn:microsoft.com/office/officeart/2005/8/layout/hierarchy1"/>
    <dgm:cxn modelId="{1C1CDD32-6E70-424A-B3E4-A2480DF9FC37}" type="presParOf" srcId="{BE7978C5-EF9B-4FED-A542-F575979FE4FE}" destId="{72E5A0D4-EEC7-4003-8CF3-06DE3E3C0D01}" srcOrd="0" destOrd="0" presId="urn:microsoft.com/office/officeart/2005/8/layout/hierarchy1"/>
    <dgm:cxn modelId="{A5894BBC-1335-44C6-92D0-4A499B42A4BE}" type="presParOf" srcId="{72E5A0D4-EEC7-4003-8CF3-06DE3E3C0D01}" destId="{33DADFFC-C687-4C8D-81BC-4B6CA0068570}" srcOrd="0" destOrd="0" presId="urn:microsoft.com/office/officeart/2005/8/layout/hierarchy1"/>
    <dgm:cxn modelId="{F1E8670C-2F14-4B25-A84A-F531EE5DBF36}" type="presParOf" srcId="{72E5A0D4-EEC7-4003-8CF3-06DE3E3C0D01}" destId="{E19222E9-E595-42EF-AB40-E0236F09D233}" srcOrd="1" destOrd="0" presId="urn:microsoft.com/office/officeart/2005/8/layout/hierarchy1"/>
    <dgm:cxn modelId="{E6E265FA-8862-4682-AED5-E2CEAEEBF2BE}" type="presParOf" srcId="{BE7978C5-EF9B-4FED-A542-F575979FE4FE}" destId="{169DC0F1-FBA0-41D6-A450-A1BA69FB80D4}" srcOrd="1" destOrd="0" presId="urn:microsoft.com/office/officeart/2005/8/layout/hierarchy1"/>
    <dgm:cxn modelId="{5B75E6D5-B36E-47A4-8824-1B50A309583F}" type="presParOf" srcId="{042D4FB3-2E72-45DC-9E6C-94519674EEF5}" destId="{99F3FC6D-56BD-47D3-AA93-54D22CB11194}" srcOrd="4" destOrd="0" presId="urn:microsoft.com/office/officeart/2005/8/layout/hierarchy1"/>
    <dgm:cxn modelId="{AFF8F143-AFD2-4808-9B67-EAFDDED9D93C}" type="presParOf" srcId="{042D4FB3-2E72-45DC-9E6C-94519674EEF5}" destId="{0119C03A-0EB4-4B8C-BA93-0DFAA5A4E1E9}" srcOrd="5" destOrd="0" presId="urn:microsoft.com/office/officeart/2005/8/layout/hierarchy1"/>
    <dgm:cxn modelId="{C60334D2-C862-4DB2-9F06-C3D4A2AD91F5}" type="presParOf" srcId="{0119C03A-0EB4-4B8C-BA93-0DFAA5A4E1E9}" destId="{6A7BD9E6-3D66-4905-B346-68F92BD0356F}" srcOrd="0" destOrd="0" presId="urn:microsoft.com/office/officeart/2005/8/layout/hierarchy1"/>
    <dgm:cxn modelId="{77877F03-5733-48CB-9082-8FD8994BA8F8}" type="presParOf" srcId="{6A7BD9E6-3D66-4905-B346-68F92BD0356F}" destId="{55B8B888-1F52-4BA9-80B5-5A3E20246C4C}" srcOrd="0" destOrd="0" presId="urn:microsoft.com/office/officeart/2005/8/layout/hierarchy1"/>
    <dgm:cxn modelId="{394DA6B9-2805-4C9F-A363-B79C71DCF562}" type="presParOf" srcId="{6A7BD9E6-3D66-4905-B346-68F92BD0356F}" destId="{2D0CAEB1-6DE1-42E9-9815-894FE1D1A344}" srcOrd="1" destOrd="0" presId="urn:microsoft.com/office/officeart/2005/8/layout/hierarchy1"/>
    <dgm:cxn modelId="{B7FA2856-048D-47E0-A78E-079C33CFD5C1}" type="presParOf" srcId="{0119C03A-0EB4-4B8C-BA93-0DFAA5A4E1E9}" destId="{76709464-19D3-4270-A9A1-F02AF20BE6D8}" srcOrd="1" destOrd="0" presId="urn:microsoft.com/office/officeart/2005/8/layout/hierarchy1"/>
    <dgm:cxn modelId="{DBBC8AA7-E186-4402-9002-89675A4E02FA}" type="presParOf" srcId="{042D4FB3-2E72-45DC-9E6C-94519674EEF5}" destId="{ACA85914-134B-4B4D-A5AE-65908F772747}" srcOrd="6" destOrd="0" presId="urn:microsoft.com/office/officeart/2005/8/layout/hierarchy1"/>
    <dgm:cxn modelId="{8957C1E2-7445-45AC-AF5E-7F1979CB4613}" type="presParOf" srcId="{042D4FB3-2E72-45DC-9E6C-94519674EEF5}" destId="{96878C75-3F51-437F-BDEC-26B9955966CA}" srcOrd="7" destOrd="0" presId="urn:microsoft.com/office/officeart/2005/8/layout/hierarchy1"/>
    <dgm:cxn modelId="{6A298712-8BCF-4D79-86E2-9CF0E7984A89}" type="presParOf" srcId="{96878C75-3F51-437F-BDEC-26B9955966CA}" destId="{77DBC550-BBBA-46DB-85A1-FE88DA7B3620}" srcOrd="0" destOrd="0" presId="urn:microsoft.com/office/officeart/2005/8/layout/hierarchy1"/>
    <dgm:cxn modelId="{61F07894-6BC0-45B2-A3BE-4953843BE9C5}" type="presParOf" srcId="{77DBC550-BBBA-46DB-85A1-FE88DA7B3620}" destId="{F760B284-754C-4110-9B11-93C1EB691B9F}" srcOrd="0" destOrd="0" presId="urn:microsoft.com/office/officeart/2005/8/layout/hierarchy1"/>
    <dgm:cxn modelId="{AA0B1A27-B380-426E-95E1-229F18EBA2AE}" type="presParOf" srcId="{77DBC550-BBBA-46DB-85A1-FE88DA7B3620}" destId="{2AC524C5-3D98-4D8E-AA54-5C4B46160632}" srcOrd="1" destOrd="0" presId="urn:microsoft.com/office/officeart/2005/8/layout/hierarchy1"/>
    <dgm:cxn modelId="{64916C4B-28EB-4011-914B-733F99408B1B}" type="presParOf" srcId="{96878C75-3F51-437F-BDEC-26B9955966CA}" destId="{58513EE2-8C5D-438A-AE66-5C8AADF6A9C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6FB81D4-3CF2-4560-AB71-7583A49429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FC30D1-2391-437D-ACC6-E43E0B7CBB12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813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</a:t>
            </a:r>
          </a:p>
        </p:txBody>
      </p:sp>
      <p:sp>
        <p:nvSpPr>
          <p:cNvPr id="4813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4813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C9D20B-7168-40E0-BD36-8D70064B176B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6041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12</a:t>
            </a:r>
          </a:p>
        </p:txBody>
      </p:sp>
      <p:sp>
        <p:nvSpPr>
          <p:cNvPr id="6042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2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042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3ACF89-25E6-4095-B42D-D4F6B5C5E1D8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6144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13</a:t>
            </a:r>
          </a:p>
        </p:txBody>
      </p:sp>
      <p:sp>
        <p:nvSpPr>
          <p:cNvPr id="6144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144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88AA05-4984-4807-8A4B-D058BBC6C42F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6246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6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8</a:t>
            </a:r>
          </a:p>
        </p:txBody>
      </p:sp>
      <p:sp>
        <p:nvSpPr>
          <p:cNvPr id="6246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247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  <p:sp>
        <p:nvSpPr>
          <p:cNvPr id="62472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C0A3CE-B013-43D2-B2D4-94DD7C28045C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6349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9</a:t>
            </a:r>
          </a:p>
        </p:txBody>
      </p:sp>
      <p:sp>
        <p:nvSpPr>
          <p:cNvPr id="6349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349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  <p:sp>
        <p:nvSpPr>
          <p:cNvPr id="63496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208B32-C907-4B03-9D2D-78F099F17F05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6451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10</a:t>
            </a:r>
          </a:p>
        </p:txBody>
      </p:sp>
      <p:sp>
        <p:nvSpPr>
          <p:cNvPr id="6451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451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  <p:sp>
        <p:nvSpPr>
          <p:cNvPr id="64520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9A47B9-2499-4400-B350-30B64825FC08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6553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11</a:t>
            </a:r>
          </a:p>
        </p:txBody>
      </p:sp>
      <p:sp>
        <p:nvSpPr>
          <p:cNvPr id="6554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554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  <p:sp>
        <p:nvSpPr>
          <p:cNvPr id="65544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747FADB-01ED-430D-9BC6-33F0511D0B67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6656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13</a:t>
            </a:r>
          </a:p>
        </p:txBody>
      </p:sp>
      <p:sp>
        <p:nvSpPr>
          <p:cNvPr id="6656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656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  <p:sp>
        <p:nvSpPr>
          <p:cNvPr id="66568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C53A84-0ACB-4167-87CD-0E7362D49ED5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6861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21</a:t>
            </a:r>
          </a:p>
        </p:txBody>
      </p:sp>
      <p:sp>
        <p:nvSpPr>
          <p:cNvPr id="6861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861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861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979FF7-54E7-4143-AB3D-35E5C5A51103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6963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22</a:t>
            </a:r>
          </a:p>
        </p:txBody>
      </p:sp>
      <p:sp>
        <p:nvSpPr>
          <p:cNvPr id="6963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963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964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2FF3D8-9514-42B5-BC7E-1C2F0F097B46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7065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20</a:t>
            </a:r>
          </a:p>
        </p:txBody>
      </p:sp>
      <p:sp>
        <p:nvSpPr>
          <p:cNvPr id="7066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066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066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316577-5E4F-48D8-BBCC-959EA3C80C0F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4915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4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4916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C43F00A-34BC-448D-BC7A-DEC8BE281203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7168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25</a:t>
            </a:r>
          </a:p>
        </p:txBody>
      </p:sp>
      <p:sp>
        <p:nvSpPr>
          <p:cNvPr id="7168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168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168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6FF223-583A-4B94-A912-69D0B37BE9C3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7885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26</a:t>
            </a:r>
          </a:p>
        </p:txBody>
      </p:sp>
      <p:sp>
        <p:nvSpPr>
          <p:cNvPr id="7885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885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885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794C9A-C0A0-4DCC-B780-C16654DB1CCB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7987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27</a:t>
            </a:r>
          </a:p>
        </p:txBody>
      </p:sp>
      <p:sp>
        <p:nvSpPr>
          <p:cNvPr id="7987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7988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53A33-7DED-4D88-948C-03C1CB5D5958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8089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28</a:t>
            </a:r>
          </a:p>
        </p:txBody>
      </p:sp>
      <p:sp>
        <p:nvSpPr>
          <p:cNvPr id="8090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090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53A33-7DED-4D88-948C-03C1CB5D5958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8089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28</a:t>
            </a:r>
          </a:p>
        </p:txBody>
      </p:sp>
      <p:sp>
        <p:nvSpPr>
          <p:cNvPr id="8090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090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53A33-7DED-4D88-948C-03C1CB5D5958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8089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28</a:t>
            </a:r>
          </a:p>
        </p:txBody>
      </p:sp>
      <p:sp>
        <p:nvSpPr>
          <p:cNvPr id="8090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090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53A33-7DED-4D88-948C-03C1CB5D5958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8089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28</a:t>
            </a:r>
          </a:p>
        </p:txBody>
      </p:sp>
      <p:sp>
        <p:nvSpPr>
          <p:cNvPr id="8090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090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53A33-7DED-4D88-948C-03C1CB5D5958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8089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28</a:t>
            </a:r>
          </a:p>
        </p:txBody>
      </p:sp>
      <p:sp>
        <p:nvSpPr>
          <p:cNvPr id="8090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090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053A33-7DED-4D88-948C-03C1CB5D5958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8089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28</a:t>
            </a:r>
          </a:p>
        </p:txBody>
      </p:sp>
      <p:sp>
        <p:nvSpPr>
          <p:cNvPr id="8090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090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8090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3B3D9F-FDFC-4EA4-826B-E8C4E6418FFB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758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19</a:t>
            </a:r>
          </a:p>
        </p:txBody>
      </p:sp>
      <p:sp>
        <p:nvSpPr>
          <p:cNvPr id="6758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1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67592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484D51-C2BF-41F9-B0AF-F17895DE989E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5427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9</a:t>
            </a:r>
          </a:p>
        </p:txBody>
      </p:sp>
      <p:sp>
        <p:nvSpPr>
          <p:cNvPr id="5427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427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5428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42B764E-86F6-4C1A-9B6F-5CF0BE980FC7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55299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0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10</a:t>
            </a:r>
          </a:p>
        </p:txBody>
      </p:sp>
      <p:sp>
        <p:nvSpPr>
          <p:cNvPr id="55301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2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3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55304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A38015-B7C0-4C28-91EB-55F876DA79EF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56323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4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10</a:t>
            </a:r>
          </a:p>
        </p:txBody>
      </p:sp>
      <p:sp>
        <p:nvSpPr>
          <p:cNvPr id="56325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6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6327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56328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4542E4-E839-4C6B-94A0-1BA0D7A0E371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57347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3</a:t>
            </a:r>
          </a:p>
        </p:txBody>
      </p:sp>
      <p:sp>
        <p:nvSpPr>
          <p:cNvPr id="57349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0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735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  <p:sp>
        <p:nvSpPr>
          <p:cNvPr id="57352" name="Rectangle 7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A51FD78-8195-42BF-A6EE-BC73F0255B78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58371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2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11</a:t>
            </a:r>
          </a:p>
        </p:txBody>
      </p:sp>
      <p:sp>
        <p:nvSpPr>
          <p:cNvPr id="58373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4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5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58376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99F76A-FDB3-4DB0-AC45-DE0922BEAB4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59395" name="Rectangle 2"/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6" name="Rectangle 3"/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19050" tIns="0" rIns="19050" bIns="0" anchor="b"/>
          <a:lstStyle/>
          <a:p>
            <a:pPr algn="r" eaLnBrk="0" hangingPunct="0"/>
            <a:r>
              <a:rPr lang="en-US" sz="1000" i="1">
                <a:latin typeface="Times New Roman" pitchFamily="18" charset="0"/>
              </a:rPr>
              <a:t>11</a:t>
            </a:r>
          </a:p>
        </p:txBody>
      </p:sp>
      <p:sp>
        <p:nvSpPr>
          <p:cNvPr id="59397" name="Rectangle 4"/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8" name="Rectangle 5"/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9399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w="12700" cap="flat">
            <a:solidFill>
              <a:schemeClr val="tx1"/>
            </a:solidFill>
          </a:ln>
        </p:spPr>
      </p:sp>
      <p:sp>
        <p:nvSpPr>
          <p:cNvPr id="59400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 lIns="90488" tIns="44450" rIns="90488" bIns="44450"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2" descr="Hall7ePPTcv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78025"/>
            <a:ext cx="8535988" cy="487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8" descr="Hall_sidestri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686800" y="0"/>
            <a:ext cx="457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304800" y="6096000"/>
            <a:ext cx="8305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900" dirty="0">
              <a:solidFill>
                <a:srgbClr val="C4DFED"/>
              </a:solidFill>
              <a:ea typeface="+mn-ea"/>
              <a:cs typeface="+mn-cs"/>
            </a:endParaRPr>
          </a:p>
          <a:p>
            <a:pPr>
              <a:defRPr/>
            </a:pPr>
            <a:endParaRPr lang="en-US" sz="900" dirty="0" smtClean="0">
              <a:solidFill>
                <a:srgbClr val="C4DFED"/>
              </a:solidFill>
              <a:ea typeface="+mn-ea"/>
              <a:cs typeface="+mn-cs"/>
            </a:endParaRPr>
          </a:p>
          <a:p>
            <a:pPr>
              <a:defRPr/>
            </a:pPr>
            <a:endParaRPr lang="en-US" sz="900" dirty="0" smtClean="0">
              <a:solidFill>
                <a:srgbClr val="C4DFED"/>
              </a:solidFill>
              <a:ea typeface="+mn-ea"/>
              <a:cs typeface="+mn-cs"/>
            </a:endParaRPr>
          </a:p>
          <a:p>
            <a:pPr>
              <a:defRPr/>
            </a:pPr>
            <a:r>
              <a:rPr lang="en-US" sz="900" dirty="0" smtClean="0">
                <a:solidFill>
                  <a:srgbClr val="C4DFED"/>
                </a:solidFill>
                <a:ea typeface="+mn-ea"/>
                <a:cs typeface="+mn-cs"/>
              </a:rPr>
              <a:t>©</a:t>
            </a:r>
            <a:r>
              <a:rPr lang="en-US" sz="900" dirty="0" smtClean="0">
                <a:solidFill>
                  <a:srgbClr val="C4DFED"/>
                </a:solidFill>
                <a:ea typeface="+mn-ea"/>
                <a:cs typeface="+mn-cs"/>
              </a:rPr>
              <a:t>2013 </a:t>
            </a:r>
            <a:r>
              <a:rPr lang="en-US" sz="900" dirty="0">
                <a:solidFill>
                  <a:srgbClr val="C4DFED"/>
                </a:solidFill>
                <a:ea typeface="+mn-ea"/>
                <a:cs typeface="+mn-cs"/>
              </a:rPr>
              <a:t>Cengage Learning. All Rights Reserved. May not be scanned, copied or duplicated, or posted to a publicly accessible website, in whole or in part.</a:t>
            </a:r>
          </a:p>
          <a:p>
            <a:pPr>
              <a:spcBef>
                <a:spcPct val="50000"/>
              </a:spcBef>
              <a:defRPr/>
            </a:pPr>
            <a:endParaRPr lang="en-US" sz="1000" dirty="0">
              <a:solidFill>
                <a:srgbClr val="C4DFED"/>
              </a:solidFill>
              <a:ea typeface="+mn-ea"/>
              <a:cs typeface="+mn-cs"/>
            </a:endParaRPr>
          </a:p>
        </p:txBody>
      </p:sp>
      <p:sp>
        <p:nvSpPr>
          <p:cNvPr id="7" name="Rectangle 13"/>
          <p:cNvSpPr>
            <a:spLocks noChangeArrowheads="1"/>
          </p:cNvSpPr>
          <p:nvPr/>
        </p:nvSpPr>
        <p:spPr bwMode="auto">
          <a:xfrm>
            <a:off x="4495800" y="0"/>
            <a:ext cx="4038600" cy="1600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7EA8D5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8" name="AutoShape 15"/>
          <p:cNvSpPr>
            <a:spLocks noChangeArrowheads="1"/>
          </p:cNvSpPr>
          <p:nvPr/>
        </p:nvSpPr>
        <p:spPr bwMode="auto">
          <a:xfrm>
            <a:off x="0" y="381000"/>
            <a:ext cx="8153400" cy="1828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9" name="Text Box 17"/>
          <p:cNvSpPr txBox="1">
            <a:spLocks noChangeArrowheads="1"/>
          </p:cNvSpPr>
          <p:nvPr/>
        </p:nvSpPr>
        <p:spPr bwMode="auto">
          <a:xfrm>
            <a:off x="304800" y="5257800"/>
            <a:ext cx="42672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en-US" dirty="0" smtClean="0">
                <a:solidFill>
                  <a:srgbClr val="C4DFED"/>
                </a:solidFill>
                <a:ea typeface="+mn-ea"/>
                <a:cs typeface="+mn-cs"/>
              </a:rPr>
              <a:t>Introduction to Accounting </a:t>
            </a:r>
            <a:r>
              <a:rPr lang="en-US" dirty="0">
                <a:solidFill>
                  <a:srgbClr val="C4DFED"/>
                </a:solidFill>
                <a:ea typeface="+mn-ea"/>
                <a:cs typeface="+mn-cs"/>
              </a:rPr>
              <a:t>Information Systems, </a:t>
            </a:r>
            <a:r>
              <a:rPr lang="en-US" dirty="0" smtClean="0">
                <a:solidFill>
                  <a:srgbClr val="C4DFED"/>
                </a:solidFill>
                <a:ea typeface="+mn-ea"/>
                <a:cs typeface="+mn-cs"/>
              </a:rPr>
              <a:t>8e</a:t>
            </a:r>
            <a:endParaRPr lang="en-US" dirty="0">
              <a:solidFill>
                <a:srgbClr val="C4DFED"/>
              </a:solidFill>
              <a:ea typeface="+mn-ea"/>
              <a:cs typeface="+mn-cs"/>
            </a:endParaRPr>
          </a:p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en-US" dirty="0">
                <a:solidFill>
                  <a:schemeClr val="bg1"/>
                </a:solidFill>
                <a:ea typeface="+mn-ea"/>
                <a:cs typeface="+mn-cs"/>
              </a:rPr>
              <a:t>James A. Hall</a:t>
            </a:r>
          </a:p>
        </p:txBody>
      </p:sp>
      <p:sp>
        <p:nvSpPr>
          <p:cNvPr id="7176" name="Rectangle 8"/>
          <p:cNvSpPr>
            <a:spLocks noGrp="1" noChangeArrowheads="1"/>
          </p:cNvSpPr>
          <p:nvPr>
            <p:ph type="ctrTitle"/>
          </p:nvPr>
        </p:nvSpPr>
        <p:spPr>
          <a:xfrm>
            <a:off x="5410200" y="304800"/>
            <a:ext cx="2514600" cy="1295400"/>
          </a:xfrm>
        </p:spPr>
        <p:txBody>
          <a:bodyPr/>
          <a:lstStyle>
            <a:lvl1pPr algn="r">
              <a:defRPr sz="8800" b="0">
                <a:solidFill>
                  <a:srgbClr val="133C70"/>
                </a:solidFill>
                <a:latin typeface="Times" pitchFamily="1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304800" y="1524000"/>
            <a:ext cx="7620000" cy="3352800"/>
          </a:xfrm>
        </p:spPr>
        <p:txBody>
          <a:bodyPr/>
          <a:lstStyle>
            <a:lvl1pPr marL="0" indent="0">
              <a:buFont typeface="Wingdings" pitchFamily="1" charset="2"/>
              <a:buNone/>
              <a:defRPr sz="5400">
                <a:solidFill>
                  <a:srgbClr val="133C70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Footer Placeholder 9"/>
          <p:cNvSpPr>
            <a:spLocks noGrp="1" noChangeArrowheads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09C7B-0563-40CC-B65B-06E1AE137BD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1F0CEC-420E-4C70-B128-A2456318C7CE}" type="datetime1">
              <a:rPr lang="en-US" smtClean="0"/>
              <a:pPr>
                <a:defRPr/>
              </a:pPr>
              <a:t>4/30/2012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2C4C9-D4F6-4BA5-869A-E461B6C8AB4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0E0CF-EB1F-4412-B098-A69FBCAFD8B9}" type="datetime1">
              <a:rPr lang="en-US" smtClean="0"/>
              <a:pPr>
                <a:defRPr/>
              </a:pPr>
              <a:t>4/30/2012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6F265-0ED1-47E6-B218-85481B29E1E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44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44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EC8031B-66A9-4B5B-AA6D-AF700BD5AE3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3BE41A-9F54-4949-8F30-CF18FF75BE13}" type="datetime1">
              <a:rPr lang="en-US"/>
              <a:pPr>
                <a:defRPr/>
              </a:pPr>
              <a:t>4/30/2012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3B223-7250-40C4-8BED-89B5B77B88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6E8F8-15F9-4699-B641-FD116B3943A2}" type="datetime1">
              <a:rPr lang="en-US" smtClean="0"/>
              <a:pPr>
                <a:defRPr/>
              </a:pPr>
              <a:t>4/30/2012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175E5-DE10-4920-B71B-2D60A0F917C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0E42C-7DA5-41B1-A14A-2F7C90F88BEB}" type="datetime1">
              <a:rPr lang="en-US" smtClean="0"/>
              <a:pPr>
                <a:defRPr/>
              </a:pPr>
              <a:t>4/30/2012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59181-368A-4FB6-A2D0-AB18ED267FE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36820-D6F4-46CF-B7B4-1FEDAB71F58D}" type="datetime1">
              <a:rPr lang="en-US" smtClean="0"/>
              <a:pPr>
                <a:defRPr/>
              </a:pPr>
              <a:t>4/30/2012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7BAAB-085A-40B4-9EB0-F4732F05F98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205E2-F3FA-4924-84B2-D2B4554C89B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5A9D7-39C8-438D-BFF1-2A51206D1946}" type="datetime1">
              <a:rPr lang="en-US" smtClean="0"/>
              <a:pPr>
                <a:defRPr/>
              </a:pPr>
              <a:t>4/30/2012</a:t>
            </a:fld>
            <a:endParaRPr lang="en-US" dirty="0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CB072-F531-47FC-9972-4AD175951C29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F5D6C8-12DF-4BA0-AFAF-3112E1C502E3}" type="datetime1">
              <a:rPr lang="en-US" smtClean="0"/>
              <a:pPr>
                <a:defRPr/>
              </a:pPr>
              <a:t>4/30/2012</a:t>
            </a:fld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93F1B-156A-46B2-A471-05032D61119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8534400" cy="16002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7EA8D5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8686800" y="0"/>
            <a:ext cx="457200" cy="6858000"/>
          </a:xfrm>
          <a:prstGeom prst="rect">
            <a:avLst/>
          </a:prstGeom>
          <a:solidFill>
            <a:srgbClr val="133C7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33" name="AutoShape 9"/>
          <p:cNvSpPr>
            <a:spLocks noChangeArrowheads="1"/>
          </p:cNvSpPr>
          <p:nvPr/>
        </p:nvSpPr>
        <p:spPr bwMode="auto">
          <a:xfrm>
            <a:off x="0" y="381000"/>
            <a:ext cx="8153400" cy="1828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381000" y="381000"/>
            <a:ext cx="304800" cy="304800"/>
          </a:xfrm>
          <a:prstGeom prst="rect">
            <a:avLst/>
          </a:prstGeom>
          <a:solidFill>
            <a:srgbClr val="24B87B"/>
          </a:solidFill>
          <a:ln w="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76200" y="76200"/>
            <a:ext cx="304800" cy="304800"/>
          </a:xfrm>
          <a:prstGeom prst="rect">
            <a:avLst/>
          </a:prstGeom>
          <a:solidFill>
            <a:srgbClr val="D5982E"/>
          </a:solidFill>
          <a:ln w="0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94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036" name="Text Box 12"/>
          <p:cNvSpPr txBox="1">
            <a:spLocks noChangeArrowheads="1"/>
          </p:cNvSpPr>
          <p:nvPr/>
        </p:nvSpPr>
        <p:spPr bwMode="auto">
          <a:xfrm>
            <a:off x="304800" y="6324600"/>
            <a:ext cx="8305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US" altLang="en-US" sz="900" dirty="0" smtClean="0">
              <a:solidFill>
                <a:schemeClr val="bg2"/>
              </a:solidFill>
              <a:ea typeface="+mn-ea"/>
              <a:cs typeface="+mn-cs"/>
            </a:endParaRPr>
          </a:p>
          <a:p>
            <a:pPr>
              <a:defRPr/>
            </a:pPr>
            <a:endParaRPr lang="en-US" altLang="en-US" sz="900" dirty="0" smtClean="0">
              <a:solidFill>
                <a:schemeClr val="bg2"/>
              </a:solidFill>
              <a:ea typeface="+mn-ea"/>
              <a:cs typeface="+mn-cs"/>
            </a:endParaRPr>
          </a:p>
          <a:p>
            <a:pPr>
              <a:defRPr/>
            </a:pPr>
            <a:r>
              <a:rPr lang="en-US" altLang="en-US" sz="900" dirty="0" smtClean="0">
                <a:solidFill>
                  <a:schemeClr val="bg2"/>
                </a:solidFill>
                <a:ea typeface="+mn-ea"/>
                <a:cs typeface="+mn-cs"/>
              </a:rPr>
              <a:t>©</a:t>
            </a:r>
            <a:r>
              <a:rPr lang="en-US" sz="900" dirty="0" smtClean="0">
                <a:solidFill>
                  <a:schemeClr val="bg2"/>
                </a:solidFill>
                <a:ea typeface="+mn-ea"/>
                <a:cs typeface="+mn-cs"/>
              </a:rPr>
              <a:t>2013 </a:t>
            </a:r>
            <a:r>
              <a:rPr lang="en-US" sz="900" dirty="0">
                <a:solidFill>
                  <a:schemeClr val="bg2"/>
                </a:solidFill>
                <a:ea typeface="+mn-ea"/>
                <a:cs typeface="+mn-cs"/>
              </a:rPr>
              <a:t>Cengage Learning. All Rights Reserved. May not be scanned, copied or duplicated, or posted to a publicly accessible website, in whole or in part.</a:t>
            </a:r>
          </a:p>
          <a:p>
            <a:pPr>
              <a:spcBef>
                <a:spcPct val="50000"/>
              </a:spcBef>
              <a:defRPr/>
            </a:pPr>
            <a:endParaRPr lang="en-US" sz="1000" dirty="0">
              <a:solidFill>
                <a:schemeClr val="bg2"/>
              </a:solidFill>
              <a:ea typeface="+mn-ea"/>
              <a:cs typeface="+mn-cs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467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aseline="0">
                <a:ea typeface="+mn-ea"/>
                <a:cs typeface="+mn-cs"/>
              </a:defRPr>
            </a:lvl1pPr>
          </a:lstStyle>
          <a:p>
            <a:pPr>
              <a:defRPr/>
            </a:pPr>
            <a:fld id="{1EC8031B-66A9-4B5B-AA6D-AF700BD5AE38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  <p:sldLayoutId id="2147483806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+mj-lt"/>
          <a:ea typeface="+mj-ea"/>
          <a:cs typeface="ＭＳ Ｐゴシック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Arial" charset="0"/>
          <a:ea typeface="ＭＳ Ｐゴシック" pitchFamily="1" charset="-128"/>
          <a:cs typeface="ＭＳ Ｐゴシック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Arial" charset="0"/>
          <a:ea typeface="ＭＳ Ｐゴシック" pitchFamily="1" charset="-128"/>
          <a:cs typeface="ＭＳ Ｐゴシック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Arial" charset="0"/>
          <a:ea typeface="ＭＳ Ｐゴシック" pitchFamily="1" charset="-128"/>
          <a:cs typeface="ＭＳ Ｐゴシック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Arial" charset="0"/>
          <a:ea typeface="ＭＳ Ｐゴシック" pitchFamily="1" charset="-128"/>
          <a:cs typeface="ＭＳ Ｐゴシック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Arial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Arial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Arial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1B4493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C28B1B"/>
        </a:buClr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ＭＳ Ｐゴシック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3C9D75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ＭＳ Ｐゴシック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1F8960"/>
        </a:buClr>
        <a:buChar char="•"/>
        <a:defRPr>
          <a:solidFill>
            <a:schemeClr val="tx1"/>
          </a:solidFill>
          <a:latin typeface="+mn-lt"/>
          <a:ea typeface="+mn-ea"/>
          <a:cs typeface="ＭＳ Ｐゴシック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  <a:cs typeface="ＭＳ Ｐゴシック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  <a:cs typeface="ＭＳ Ｐゴシック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143000"/>
            <a:ext cx="7010400" cy="1295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/>
              <a:t>Chapter 1</a:t>
            </a:r>
            <a:br>
              <a:rPr lang="en-US" sz="4000" b="1" dirty="0"/>
            </a:br>
            <a:r>
              <a:rPr lang="en-US" sz="4000" b="1" dirty="0"/>
              <a:t>The Information System: </a:t>
            </a:r>
            <a:br>
              <a:rPr lang="en-US" sz="4000" b="1" dirty="0"/>
            </a:br>
            <a:r>
              <a:rPr lang="en-US" sz="4000" b="1" dirty="0"/>
              <a:t>An Accountant’s Perspective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229600" cy="9144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AIS versus MIS</a:t>
            </a:r>
          </a:p>
        </p:txBody>
      </p:sp>
      <p:sp>
        <p:nvSpPr>
          <p:cNvPr id="51205" name="Rectangle 5"/>
          <p:cNvSpPr>
            <a:spLocks noGrp="1" noChangeArrowheads="1"/>
          </p:cNvSpPr>
          <p:nvPr>
            <p:ph idx="1"/>
          </p:nvPr>
        </p:nvSpPr>
        <p:spPr>
          <a:xfrm>
            <a:off x="228600" y="1676400"/>
            <a:ext cx="8305800" cy="4648200"/>
          </a:xfrm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Accounting Information Systems </a:t>
            </a:r>
            <a:r>
              <a:rPr lang="en-US" sz="2800" dirty="0" smtClean="0"/>
              <a:t>(AIS) process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financial transactions; e.g., sale of goods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nonfinancial transactions that directly affect the processing of financial transactions; e.g., addition of newly approved vendors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Management Information Systems </a:t>
            </a:r>
            <a:r>
              <a:rPr lang="en-US" sz="2800" dirty="0" smtClean="0"/>
              <a:t>(MIS) process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nonfinancial transactions that are not normally processed by traditional AIS; e.g., tracking customer complaints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229600" cy="838200"/>
          </a:xfrm>
        </p:spPr>
        <p:txBody>
          <a:bodyPr lIns="90488" tIns="44450" rIns="90488" bIns="4445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AIS versus MIS?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0" y="762000"/>
          <a:ext cx="8534400" cy="530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229600" cy="9144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AIS Subsystems</a:t>
            </a:r>
          </a:p>
        </p:txBody>
      </p:sp>
      <p:sp>
        <p:nvSpPr>
          <p:cNvPr id="57349" name="Rectangle 5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/>
            <a:r>
              <a:rPr lang="en-US" sz="2800" b="1" smtClean="0"/>
              <a:t>Transaction processing system (TPS)</a:t>
            </a:r>
            <a:endParaRPr lang="en-US" sz="2800" smtClean="0"/>
          </a:p>
          <a:p>
            <a:pPr lvl="1" eaLnBrk="1" hangingPunct="1"/>
            <a:r>
              <a:rPr lang="en-US" smtClean="0"/>
              <a:t>supports daily business operations</a:t>
            </a:r>
          </a:p>
          <a:p>
            <a:pPr eaLnBrk="1" hangingPunct="1"/>
            <a:r>
              <a:rPr lang="en-US" sz="2800" b="1" smtClean="0"/>
              <a:t>General Ledger/ Financial Reporting System (GL/FRS)</a:t>
            </a:r>
            <a:endParaRPr lang="en-US" sz="2800" smtClean="0"/>
          </a:p>
          <a:p>
            <a:pPr lvl="1" eaLnBrk="1" hangingPunct="1"/>
            <a:r>
              <a:rPr lang="en-US" smtClean="0"/>
              <a:t>produces financial statements and reports</a:t>
            </a:r>
          </a:p>
          <a:p>
            <a:pPr eaLnBrk="1" hangingPunct="1"/>
            <a:r>
              <a:rPr lang="en-US" sz="2800" b="1" smtClean="0"/>
              <a:t>Management Reporting System (MRS)</a:t>
            </a:r>
          </a:p>
          <a:p>
            <a:pPr lvl="1" eaLnBrk="1" hangingPunct="1"/>
            <a:r>
              <a:rPr lang="en-US" smtClean="0"/>
              <a:t>produces special-purpose reports for internal use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73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73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73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7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73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73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73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73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734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295400"/>
            <a:ext cx="8017566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4205E2-F3FA-4924-84B2-D2B4554C89B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162800" y="6096000"/>
            <a:ext cx="6543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Figure 1-5</a:t>
            </a:r>
            <a:endParaRPr lang="en-US" sz="800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81000" y="762000"/>
            <a:ext cx="7924800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/>
          <a:lstStyle/>
          <a:p>
            <a:r>
              <a:rPr lang="en-US" sz="3600" b="1" dirty="0" smtClean="0">
                <a:solidFill>
                  <a:srgbClr val="1B4493"/>
                </a:solidFill>
              </a:rPr>
              <a:t>General Model for AIS</a:t>
            </a:r>
            <a:endParaRPr lang="en-US" sz="3600" b="1" dirty="0">
              <a:solidFill>
                <a:srgbClr val="1B4493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7467600" cy="914400"/>
          </a:xfrm>
        </p:spPr>
        <p:txBody>
          <a:bodyPr/>
          <a:lstStyle/>
          <a:p>
            <a:pPr eaLnBrk="1" hangingPunct="1"/>
            <a:r>
              <a:rPr lang="en-US" dirty="0" smtClean="0"/>
              <a:t>Data Sources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2296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b="1" dirty="0" smtClean="0"/>
              <a:t>Data sources </a:t>
            </a:r>
            <a:r>
              <a:rPr lang="en-US" sz="2800" dirty="0" smtClean="0"/>
              <a:t>are financial transactions that enter the information system from internal and external sources.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i="1" dirty="0" smtClean="0"/>
              <a:t>External financial transactions </a:t>
            </a:r>
            <a:r>
              <a:rPr lang="en-US" dirty="0" smtClean="0"/>
              <a:t>are the most common source of data for most organizations.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E.g., sale of goods and services, purchase of inventory, receipt of cash, and disbursement of cash (including payroll)</a:t>
            </a:r>
          </a:p>
          <a:p>
            <a:pPr lvl="1" eaLnBrk="1" hangingPunct="1">
              <a:lnSpc>
                <a:spcPct val="90000"/>
              </a:lnSpc>
            </a:pPr>
            <a:r>
              <a:rPr lang="en-US" i="1" dirty="0" smtClean="0"/>
              <a:t>Internal financial transactions </a:t>
            </a:r>
            <a:r>
              <a:rPr lang="en-US" dirty="0" smtClean="0"/>
              <a:t>involve the exchange or movement of resources within the organization.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 smtClean="0"/>
              <a:t>E.g., movement of raw materials into work-in-process (WIP), application of labor and overhead to WIP, transfer of WIP into finished goods inventory, and depreciation of equipment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 lIns="90488" tIns="44450" rIns="90488" bIns="4445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Transforming the Data into Information</a:t>
            </a:r>
          </a:p>
        </p:txBody>
      </p:sp>
      <p:sp>
        <p:nvSpPr>
          <p:cNvPr id="24583" name="Rectangle 7"/>
          <p:cNvSpPr>
            <a:spLocks noGrp="1" noChangeArrowheads="1"/>
          </p:cNvSpPr>
          <p:nvPr>
            <p:ph idx="1"/>
          </p:nvPr>
        </p:nvSpPr>
        <p:spPr>
          <a:xfrm>
            <a:off x="609600" y="1905000"/>
            <a:ext cx="7391400" cy="4144962"/>
          </a:xfrm>
        </p:spPr>
        <p:txBody>
          <a:bodyPr lIns="90488" tIns="44450" rIns="90488" bIns="44450"/>
          <a:lstStyle/>
          <a:p>
            <a:pPr eaLnBrk="1" hangingPunct="1">
              <a:buFontTx/>
              <a:buNone/>
            </a:pPr>
            <a:r>
              <a:rPr lang="en-US" dirty="0" smtClean="0"/>
              <a:t>   Functions for transforming data into information according to the general AIS model: </a:t>
            </a:r>
          </a:p>
          <a:p>
            <a:pPr eaLnBrk="1" hangingPunct="1">
              <a:buFontTx/>
              <a:buNone/>
            </a:pPr>
            <a:r>
              <a:rPr lang="en-US" dirty="0" smtClean="0"/>
              <a:t>1.  Data Collection</a:t>
            </a:r>
          </a:p>
          <a:p>
            <a:pPr eaLnBrk="1" hangingPunct="1">
              <a:buFontTx/>
              <a:buNone/>
            </a:pPr>
            <a:r>
              <a:rPr lang="en-US" dirty="0" smtClean="0"/>
              <a:t>2.  Data Processing</a:t>
            </a:r>
          </a:p>
          <a:p>
            <a:pPr eaLnBrk="1" hangingPunct="1">
              <a:buFontTx/>
              <a:buNone/>
            </a:pPr>
            <a:r>
              <a:rPr lang="en-US" dirty="0" smtClean="0"/>
              <a:t>3.  Data Management</a:t>
            </a:r>
          </a:p>
          <a:p>
            <a:pPr eaLnBrk="1" hangingPunct="1">
              <a:buFontTx/>
              <a:buNone/>
            </a:pPr>
            <a:r>
              <a:rPr lang="en-US" dirty="0" smtClean="0"/>
              <a:t>4.  Information Generation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6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430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1.  Data Collection </a:t>
            </a:r>
          </a:p>
        </p:txBody>
      </p:sp>
      <p:sp>
        <p:nvSpPr>
          <p:cNvPr id="25607" name="Rectangle 7"/>
          <p:cNvSpPr>
            <a:spLocks noGrp="1" noChangeArrowheads="1"/>
          </p:cNvSpPr>
          <p:nvPr>
            <p:ph idx="1"/>
          </p:nvPr>
        </p:nvSpPr>
        <p:spPr>
          <a:xfrm>
            <a:off x="1371600" y="2667000"/>
            <a:ext cx="6934200" cy="25908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Capturing transaction data</a:t>
            </a:r>
          </a:p>
          <a:p>
            <a:pPr eaLnBrk="1" hangingPunct="1"/>
            <a:r>
              <a:rPr lang="en-US" smtClean="0"/>
              <a:t>Recording data onto forms</a:t>
            </a:r>
          </a:p>
          <a:p>
            <a:pPr eaLnBrk="1" hangingPunct="1"/>
            <a:r>
              <a:rPr lang="en-US" smtClean="0"/>
              <a:t>Validating and editing the data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430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2.  Data Processing</a:t>
            </a:r>
          </a:p>
        </p:txBody>
      </p:sp>
      <p:sp>
        <p:nvSpPr>
          <p:cNvPr id="26631" name="Rectangle 7"/>
          <p:cNvSpPr>
            <a:spLocks noGrp="1" noChangeArrowheads="1"/>
          </p:cNvSpPr>
          <p:nvPr>
            <p:ph idx="1"/>
          </p:nvPr>
        </p:nvSpPr>
        <p:spPr>
          <a:xfrm>
            <a:off x="914400" y="2438400"/>
            <a:ext cx="3200400" cy="3200400"/>
          </a:xfrm>
        </p:spPr>
        <p:txBody>
          <a:bodyPr lIns="90488" tIns="44450" rIns="90488" bIns="44450"/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Classifying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Transcribing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Sorting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Batching</a:t>
            </a:r>
          </a:p>
          <a:p>
            <a:pPr eaLnBrk="1" hangingPunct="1"/>
            <a:endParaRPr lang="en-US" dirty="0" smtClean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26632" name="Rectangle 9"/>
          <p:cNvSpPr>
            <a:spLocks noChangeArrowheads="1"/>
          </p:cNvSpPr>
          <p:nvPr/>
        </p:nvSpPr>
        <p:spPr bwMode="auto">
          <a:xfrm>
            <a:off x="4876800" y="2438400"/>
            <a:ext cx="3200400" cy="3200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C28B1B"/>
              </a:buClr>
              <a:buFont typeface="Arial" pitchFamily="34" charset="0"/>
              <a:buChar char="•"/>
            </a:pPr>
            <a:r>
              <a:rPr lang="en-US" sz="3200" dirty="0"/>
              <a:t>Merging</a:t>
            </a:r>
          </a:p>
          <a:p>
            <a:pPr marL="342900" indent="-342900">
              <a:spcBef>
                <a:spcPct val="20000"/>
              </a:spcBef>
              <a:buClr>
                <a:srgbClr val="C28B1B"/>
              </a:buClr>
              <a:buFont typeface="Arial" pitchFamily="34" charset="0"/>
              <a:buChar char="•"/>
            </a:pPr>
            <a:r>
              <a:rPr lang="en-US" sz="3200" dirty="0"/>
              <a:t>Calculating</a:t>
            </a:r>
          </a:p>
          <a:p>
            <a:pPr marL="342900" indent="-342900">
              <a:spcBef>
                <a:spcPct val="20000"/>
              </a:spcBef>
              <a:buClr>
                <a:srgbClr val="C28B1B"/>
              </a:buClr>
              <a:buFont typeface="Arial" pitchFamily="34" charset="0"/>
              <a:buChar char="•"/>
            </a:pPr>
            <a:r>
              <a:rPr lang="en-US" sz="3200" dirty="0"/>
              <a:t>Summarizing</a:t>
            </a:r>
          </a:p>
          <a:p>
            <a:pPr marL="342900" indent="-342900">
              <a:spcBef>
                <a:spcPct val="20000"/>
              </a:spcBef>
              <a:buClr>
                <a:srgbClr val="C28B1B"/>
              </a:buClr>
              <a:buFont typeface="Arial" pitchFamily="34" charset="0"/>
              <a:buChar char="•"/>
            </a:pPr>
            <a:r>
              <a:rPr lang="en-US" sz="3200" dirty="0"/>
              <a:t>Comparing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430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3.  Data Management</a:t>
            </a:r>
          </a:p>
        </p:txBody>
      </p:sp>
      <p:sp>
        <p:nvSpPr>
          <p:cNvPr id="27655" name="Rectangle 7"/>
          <p:cNvSpPr>
            <a:spLocks noGrp="1" noChangeArrowheads="1"/>
          </p:cNvSpPr>
          <p:nvPr>
            <p:ph idx="1"/>
          </p:nvPr>
        </p:nvSpPr>
        <p:spPr>
          <a:xfrm>
            <a:off x="2819400" y="2362200"/>
            <a:ext cx="4572000" cy="31242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3200" dirty="0" smtClean="0"/>
              <a:t>Storing</a:t>
            </a:r>
          </a:p>
          <a:p>
            <a:pPr eaLnBrk="1" hangingPunct="1"/>
            <a:r>
              <a:rPr lang="en-US" sz="3200" dirty="0" smtClean="0"/>
              <a:t>Retrieving</a:t>
            </a:r>
          </a:p>
          <a:p>
            <a:pPr eaLnBrk="1" hangingPunct="1"/>
            <a:r>
              <a:rPr lang="en-US" sz="3200" dirty="0" smtClean="0"/>
              <a:t>Deleting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430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4.  Information Generation</a:t>
            </a:r>
          </a:p>
        </p:txBody>
      </p:sp>
      <p:sp>
        <p:nvSpPr>
          <p:cNvPr id="28679" name="Rectangle 7"/>
          <p:cNvSpPr>
            <a:spLocks noGrp="1" noChangeArrowheads="1"/>
          </p:cNvSpPr>
          <p:nvPr>
            <p:ph idx="1"/>
          </p:nvPr>
        </p:nvSpPr>
        <p:spPr>
          <a:xfrm>
            <a:off x="2819400" y="2438400"/>
            <a:ext cx="4038600" cy="25146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3200" dirty="0" smtClean="0"/>
              <a:t>Compiling</a:t>
            </a:r>
          </a:p>
          <a:p>
            <a:pPr eaLnBrk="1" hangingPunct="1"/>
            <a:r>
              <a:rPr lang="en-US" sz="3200" dirty="0" smtClean="0"/>
              <a:t>Arranging</a:t>
            </a:r>
          </a:p>
          <a:p>
            <a:pPr eaLnBrk="1" hangingPunct="1"/>
            <a:r>
              <a:rPr lang="en-US" sz="3200" dirty="0" smtClean="0"/>
              <a:t>Formatting</a:t>
            </a:r>
          </a:p>
          <a:p>
            <a:pPr eaLnBrk="1" hangingPunct="1"/>
            <a:r>
              <a:rPr lang="en-US" sz="3200" dirty="0" smtClean="0"/>
              <a:t>Presenting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8229600" cy="9144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Objectives for Chapter 1</a:t>
            </a:r>
          </a:p>
        </p:txBody>
      </p:sp>
      <p:sp>
        <p:nvSpPr>
          <p:cNvPr id="2253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495800"/>
          </a:xfrm>
        </p:spPr>
        <p:txBody>
          <a:bodyPr lIns="90488" tIns="44450" rIns="90488" bIns="44450"/>
          <a:lstStyle/>
          <a:p>
            <a:pPr eaLnBrk="1" hangingPunct="1">
              <a:buFont typeface="Symbol" pitchFamily="18" charset="2"/>
              <a:buChar char="·"/>
            </a:pPr>
            <a:r>
              <a:rPr lang="en-US" sz="2400" dirty="0" smtClean="0"/>
              <a:t>Recognize the primary information flows within the business environment.</a:t>
            </a:r>
          </a:p>
          <a:p>
            <a:pPr eaLnBrk="1" hangingPunct="1">
              <a:buFont typeface="Symbol" pitchFamily="18" charset="2"/>
              <a:buChar char="·"/>
            </a:pPr>
            <a:r>
              <a:rPr lang="en-US" sz="2400" dirty="0" smtClean="0"/>
              <a:t>Understand the difference between accounting information systems and management information systems.</a:t>
            </a:r>
          </a:p>
          <a:p>
            <a:pPr>
              <a:buFont typeface="Symbol" pitchFamily="18" charset="2"/>
              <a:buChar char="·"/>
            </a:pPr>
            <a:r>
              <a:rPr lang="en-US" sz="2400" dirty="0" smtClean="0"/>
              <a:t>Understand the difference between financial transactions and non-financial transactions.</a:t>
            </a:r>
          </a:p>
          <a:p>
            <a:pPr eaLnBrk="1" hangingPunct="1">
              <a:buFont typeface="Symbol" pitchFamily="18" charset="2"/>
              <a:buChar char="·"/>
            </a:pPr>
            <a:r>
              <a:rPr lang="en-US" sz="2400" dirty="0" smtClean="0"/>
              <a:t>Know the principal features of the general model for information systems.</a:t>
            </a:r>
          </a:p>
          <a:p>
            <a:pPr eaLnBrk="1" hangingPunct="1">
              <a:buFont typeface="Symbol" pitchFamily="18" charset="2"/>
              <a:buChar char="·"/>
            </a:pPr>
            <a:r>
              <a:rPr lang="en-US" sz="2400" dirty="0" smtClean="0"/>
              <a:t>Understand the organizational structure and functional areas of a business.</a:t>
            </a:r>
          </a:p>
          <a:p>
            <a:pPr eaLnBrk="1" hangingPunct="1">
              <a:buFont typeface="Symbol" pitchFamily="18" charset="2"/>
              <a:buChar char="·"/>
            </a:pPr>
            <a:r>
              <a:rPr lang="en-US" sz="2400" dirty="0" smtClean="0"/>
              <a:t>Be able to distinguish between external auditing, internal auditing, and advisory services as they related to accounting information systems.</a:t>
            </a:r>
          </a:p>
          <a:p>
            <a:pPr eaLnBrk="1" hangingPunct="1"/>
            <a:endParaRPr lang="en-US" sz="24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5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5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5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0"/>
            <a:ext cx="8229600" cy="1143000"/>
          </a:xfrm>
        </p:spPr>
        <p:txBody>
          <a:bodyPr/>
          <a:lstStyle/>
          <a:p>
            <a:pPr eaLnBrk="1" hangingPunct="1"/>
            <a:r>
              <a:rPr lang="en-US" dirty="0" smtClean="0"/>
              <a:t>Characteristics of Useful Information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057400"/>
            <a:ext cx="8229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/>
              <a:t>Regardless of physical form or technology, </a:t>
            </a:r>
            <a:r>
              <a:rPr lang="en-US" sz="2800" i="1" dirty="0" smtClean="0"/>
              <a:t>useful</a:t>
            </a:r>
            <a:r>
              <a:rPr lang="en-US" sz="2800" dirty="0" smtClean="0"/>
              <a:t> information has the following characteristics: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i="1" dirty="0" smtClean="0"/>
              <a:t>Relevance: </a:t>
            </a:r>
            <a:r>
              <a:rPr lang="en-US" dirty="0" smtClean="0"/>
              <a:t>serves a purpose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i="1" dirty="0" smtClean="0"/>
              <a:t>Timeliness: </a:t>
            </a:r>
            <a:r>
              <a:rPr lang="en-US" dirty="0" smtClean="0"/>
              <a:t>no older than the time period of the action it supports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i="1" dirty="0" smtClean="0"/>
              <a:t>Accuracy: </a:t>
            </a:r>
            <a:r>
              <a:rPr lang="en-US" dirty="0" smtClean="0"/>
              <a:t>free from material errors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i="1" dirty="0" smtClean="0"/>
              <a:t>Completeness: </a:t>
            </a:r>
            <a:r>
              <a:rPr lang="en-US" dirty="0" smtClean="0"/>
              <a:t>all information essential to a decision or task is present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i="1" dirty="0" smtClean="0"/>
              <a:t>Summarization: </a:t>
            </a:r>
            <a:r>
              <a:rPr lang="en-US" dirty="0" smtClean="0"/>
              <a:t>aggregated in accordance with the user’s needs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4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44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44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44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44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9906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Organizational Structure</a:t>
            </a:r>
          </a:p>
        </p:txBody>
      </p:sp>
      <p:sp>
        <p:nvSpPr>
          <p:cNvPr id="7168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027238"/>
            <a:ext cx="8229600" cy="4144962"/>
          </a:xfrm>
        </p:spPr>
        <p:txBody>
          <a:bodyPr lIns="90488" tIns="44450" rIns="90488" bIns="44450"/>
          <a:lstStyle/>
          <a:p>
            <a:pPr eaLnBrk="1" hangingPunct="1"/>
            <a:r>
              <a:rPr lang="en-US" smtClean="0"/>
              <a:t>The structure of an organization helps to allocate </a:t>
            </a:r>
          </a:p>
          <a:p>
            <a:pPr lvl="1" eaLnBrk="1" hangingPunct="1"/>
            <a:r>
              <a:rPr lang="en-US" smtClean="0"/>
              <a:t>responsibility</a:t>
            </a:r>
          </a:p>
          <a:p>
            <a:pPr lvl="1" eaLnBrk="1" hangingPunct="1"/>
            <a:r>
              <a:rPr lang="en-US" smtClean="0"/>
              <a:t>authority</a:t>
            </a:r>
          </a:p>
          <a:p>
            <a:pPr lvl="1" eaLnBrk="1" hangingPunct="1"/>
            <a:r>
              <a:rPr lang="en-US" smtClean="0"/>
              <a:t>accountability</a:t>
            </a:r>
          </a:p>
          <a:p>
            <a:pPr eaLnBrk="1" hangingPunct="1"/>
            <a:r>
              <a:rPr lang="en-US" b="1" smtClean="0"/>
              <a:t>Segmenting</a:t>
            </a:r>
            <a:r>
              <a:rPr lang="en-US" smtClean="0"/>
              <a:t> by business function is a very common method of organizing.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6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6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6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6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6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5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229600" cy="838200"/>
          </a:xfrm>
        </p:spPr>
        <p:txBody>
          <a:bodyPr lIns="90488" tIns="44450" rIns="90488" bIns="4445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Functional </a:t>
            </a:r>
            <a:r>
              <a:rPr lang="en-US" dirty="0" smtClean="0"/>
              <a:t>Segmentation</a:t>
            </a:r>
            <a:endParaRPr lang="en-US" dirty="0"/>
          </a:p>
        </p:txBody>
      </p:sp>
      <p:sp>
        <p:nvSpPr>
          <p:cNvPr id="73733" name="Rectangle 5"/>
          <p:cNvSpPr>
            <a:spLocks noGrp="1" noChangeArrowheads="1"/>
          </p:cNvSpPr>
          <p:nvPr>
            <p:ph idx="1"/>
          </p:nvPr>
        </p:nvSpPr>
        <p:spPr>
          <a:xfrm>
            <a:off x="942975" y="1905000"/>
            <a:ext cx="7820025" cy="4648200"/>
          </a:xfrm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Materials Management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purchasing, receiving and stores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Production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production planning, quality control, and maintenance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Marketing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Personnel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Finance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Accounting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Information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3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37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37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37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37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37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37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37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37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37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37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37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37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373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37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37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37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373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37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7373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3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838200"/>
          </a:xfrm>
        </p:spPr>
        <p:txBody>
          <a:bodyPr lIns="90488" tIns="44450" rIns="90488" bIns="4445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Accounting Independence</a:t>
            </a:r>
          </a:p>
        </p:txBody>
      </p:sp>
      <p:sp>
        <p:nvSpPr>
          <p:cNvPr id="33797" name="Rectangle 5"/>
          <p:cNvSpPr>
            <a:spLocks noGrp="1" noChangeArrowheads="1"/>
          </p:cNvSpPr>
          <p:nvPr>
            <p:ph idx="1"/>
          </p:nvPr>
        </p:nvSpPr>
        <p:spPr>
          <a:xfrm>
            <a:off x="762000" y="1981200"/>
            <a:ext cx="7620000" cy="41910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2800" smtClean="0"/>
              <a:t>Information reliability requires </a:t>
            </a:r>
            <a:r>
              <a:rPr lang="en-US" sz="2800" b="1" smtClean="0"/>
              <a:t>accounting</a:t>
            </a:r>
            <a:r>
              <a:rPr lang="en-US" sz="2800" smtClean="0"/>
              <a:t> </a:t>
            </a:r>
            <a:r>
              <a:rPr lang="en-US" sz="2800" b="1" smtClean="0"/>
              <a:t>independence.</a:t>
            </a:r>
            <a:endParaRPr lang="en-US" sz="2800" smtClean="0"/>
          </a:p>
          <a:p>
            <a:pPr lvl="1" eaLnBrk="1" hangingPunct="1"/>
            <a:r>
              <a:rPr lang="en-US" smtClean="0"/>
              <a:t>Accounting activities must be separate and independent of the functional areas maintaining resources. </a:t>
            </a:r>
          </a:p>
          <a:p>
            <a:pPr lvl="1" eaLnBrk="1" hangingPunct="1"/>
            <a:r>
              <a:rPr lang="en-US" smtClean="0"/>
              <a:t>Accounting supports these functions with information but does not actively participate. </a:t>
            </a:r>
          </a:p>
          <a:p>
            <a:pPr lvl="1" eaLnBrk="1" hangingPunct="1"/>
            <a:r>
              <a:rPr lang="en-US" smtClean="0"/>
              <a:t>Decisions makers in these functions require that such vital information be supplied by an independent source to ensure its integrity.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760413" y="6116638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198813" y="6116638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762000"/>
          </a:xfrm>
        </p:spPr>
        <p:txBody>
          <a:bodyPr lIns="90488" tIns="44450" rIns="90488" bIns="4445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IT: Data Processing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6553200" y="1676400"/>
            <a:ext cx="20351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 dirty="0"/>
              <a:t>Centralized Data </a:t>
            </a:r>
          </a:p>
          <a:p>
            <a:pPr eaLnBrk="0" hangingPunct="0"/>
            <a:r>
              <a:rPr lang="en-US" b="1" dirty="0"/>
              <a:t>Processing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381000" y="1600200"/>
            <a:ext cx="1946275" cy="638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b="1" dirty="0"/>
              <a:t>Distributed Data</a:t>
            </a:r>
          </a:p>
          <a:p>
            <a:pPr eaLnBrk="0" hangingPunct="0"/>
            <a:r>
              <a:rPr lang="en-US" b="1" dirty="0"/>
              <a:t>Processing</a:t>
            </a:r>
          </a:p>
        </p:txBody>
      </p:sp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2743200" y="1905000"/>
            <a:ext cx="3595688" cy="363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>
            <a:spAutoFit/>
          </a:bodyPr>
          <a:lstStyle/>
          <a:p>
            <a:pPr eaLnBrk="0" hangingPunct="0"/>
            <a:r>
              <a:rPr lang="en-US" i="1" dirty="0"/>
              <a:t>Most companies fall in between.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5943600" y="2514600"/>
            <a:ext cx="2632132" cy="38446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dirty="0"/>
              <a:t>All data processing</a:t>
            </a:r>
          </a:p>
          <a:p>
            <a:pPr eaLnBrk="0" hangingPunct="0"/>
            <a:r>
              <a:rPr lang="en-US" dirty="0"/>
              <a:t>is performed by</a:t>
            </a:r>
          </a:p>
          <a:p>
            <a:pPr eaLnBrk="0" hangingPunct="0"/>
            <a:r>
              <a:rPr lang="en-US" dirty="0"/>
              <a:t>one or more large</a:t>
            </a:r>
          </a:p>
          <a:p>
            <a:pPr eaLnBrk="0" hangingPunct="0"/>
            <a:r>
              <a:rPr lang="en-US" dirty="0"/>
              <a:t>computers housed</a:t>
            </a:r>
          </a:p>
          <a:p>
            <a:pPr eaLnBrk="0" hangingPunct="0"/>
            <a:r>
              <a:rPr lang="en-US" dirty="0"/>
              <a:t>at a central site</a:t>
            </a:r>
          </a:p>
          <a:p>
            <a:pPr eaLnBrk="0" hangingPunct="0"/>
            <a:r>
              <a:rPr lang="en-US" dirty="0"/>
              <a:t>that serves users </a:t>
            </a:r>
          </a:p>
          <a:p>
            <a:pPr eaLnBrk="0" hangingPunct="0"/>
            <a:r>
              <a:rPr lang="en-US" dirty="0"/>
              <a:t>throughout the</a:t>
            </a:r>
          </a:p>
          <a:p>
            <a:pPr eaLnBrk="0" hangingPunct="0"/>
            <a:r>
              <a:rPr lang="en-US" dirty="0"/>
              <a:t>organization.</a:t>
            </a:r>
          </a:p>
          <a:p>
            <a:pPr eaLnBrk="0" hangingPunct="0"/>
            <a:endParaRPr lang="en-US" sz="900" dirty="0"/>
          </a:p>
          <a:p>
            <a:pPr eaLnBrk="0" hangingPunct="0"/>
            <a:r>
              <a:rPr lang="en-US" dirty="0"/>
              <a:t>Primary areas:</a:t>
            </a:r>
          </a:p>
          <a:p>
            <a:pPr eaLnBrk="0" hangingPunct="0"/>
            <a:r>
              <a:rPr lang="en-US" dirty="0"/>
              <a:t>database administration</a:t>
            </a:r>
          </a:p>
          <a:p>
            <a:pPr eaLnBrk="0" hangingPunct="0"/>
            <a:r>
              <a:rPr lang="en-US" dirty="0"/>
              <a:t>data processing</a:t>
            </a:r>
          </a:p>
          <a:p>
            <a:pPr eaLnBrk="0" hangingPunct="0"/>
            <a:r>
              <a:rPr lang="en-US" dirty="0"/>
              <a:t>systems development</a:t>
            </a:r>
          </a:p>
          <a:p>
            <a:pPr eaLnBrk="0" hangingPunct="0"/>
            <a:r>
              <a:rPr lang="en-US" dirty="0"/>
              <a:t>systems maintenance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457200" y="2590800"/>
            <a:ext cx="2759075" cy="2011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spAutoFit/>
          </a:bodyPr>
          <a:lstStyle/>
          <a:p>
            <a:pPr eaLnBrk="0" hangingPunct="0"/>
            <a:r>
              <a:rPr lang="en-US" dirty="0"/>
              <a:t>Reorganizing the</a:t>
            </a:r>
          </a:p>
          <a:p>
            <a:pPr eaLnBrk="0" hangingPunct="0"/>
            <a:r>
              <a:rPr lang="en-US" dirty="0"/>
              <a:t>computer services </a:t>
            </a:r>
          </a:p>
          <a:p>
            <a:pPr eaLnBrk="0" hangingPunct="0"/>
            <a:r>
              <a:rPr lang="en-US" dirty="0"/>
              <a:t>function into small </a:t>
            </a:r>
          </a:p>
          <a:p>
            <a:pPr eaLnBrk="0" hangingPunct="0"/>
            <a:r>
              <a:rPr lang="en-US" dirty="0"/>
              <a:t>information processing</a:t>
            </a:r>
          </a:p>
          <a:p>
            <a:pPr eaLnBrk="0" hangingPunct="0"/>
            <a:r>
              <a:rPr lang="en-US" dirty="0"/>
              <a:t>units that are distributed</a:t>
            </a:r>
          </a:p>
          <a:p>
            <a:pPr eaLnBrk="0" hangingPunct="0"/>
            <a:r>
              <a:rPr lang="en-US" dirty="0"/>
              <a:t>to end users and </a:t>
            </a:r>
          </a:p>
          <a:p>
            <a:pPr eaLnBrk="0" hangingPunct="0"/>
            <a:r>
              <a:rPr lang="en-US" dirty="0"/>
              <a:t>placed under their control</a:t>
            </a:r>
          </a:p>
        </p:txBody>
      </p:sp>
      <p:cxnSp>
        <p:nvCxnSpPr>
          <p:cNvPr id="17" name="Straight Connector 16"/>
          <p:cNvCxnSpPr/>
          <p:nvPr/>
        </p:nvCxnSpPr>
        <p:spPr bwMode="auto">
          <a:xfrm>
            <a:off x="1143000" y="2438400"/>
            <a:ext cx="6553200" cy="158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0" name="Group 89"/>
          <p:cNvGrpSpPr/>
          <p:nvPr/>
        </p:nvGrpSpPr>
        <p:grpSpPr>
          <a:xfrm>
            <a:off x="381000" y="685800"/>
            <a:ext cx="8204200" cy="5638800"/>
            <a:chOff x="381000" y="685800"/>
            <a:chExt cx="8204200" cy="5638800"/>
          </a:xfrm>
        </p:grpSpPr>
        <p:sp>
          <p:nvSpPr>
            <p:cNvPr id="36" name="Rectangle 2"/>
            <p:cNvSpPr>
              <a:spLocks noChangeArrowheads="1"/>
            </p:cNvSpPr>
            <p:nvPr/>
          </p:nvSpPr>
          <p:spPr bwMode="auto">
            <a:xfrm>
              <a:off x="381000" y="685800"/>
              <a:ext cx="8204200" cy="12192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 anchor="b"/>
            <a:lstStyle/>
            <a:p>
              <a:r>
                <a:rPr lang="en-US" sz="3600" b="1" dirty="0">
                  <a:solidFill>
                    <a:schemeClr val="tx2"/>
                  </a:solidFill>
                </a:rPr>
                <a:t/>
              </a:r>
              <a:br>
                <a:rPr lang="en-US" sz="3600" b="1" dirty="0">
                  <a:solidFill>
                    <a:schemeClr val="tx2"/>
                  </a:solidFill>
                </a:rPr>
              </a:br>
              <a:r>
                <a:rPr lang="en-US" sz="3600" b="1" dirty="0" smtClean="0">
                  <a:solidFill>
                    <a:schemeClr val="accent2"/>
                  </a:solidFill>
                </a:rPr>
                <a:t>Distributed Data Processing Model</a:t>
              </a:r>
              <a:r>
                <a:rPr lang="en-US" sz="3600" b="1" dirty="0">
                  <a:solidFill>
                    <a:schemeClr val="accent2"/>
                  </a:solidFill>
                </a:rPr>
                <a:t/>
              </a:r>
              <a:br>
                <a:rPr lang="en-US" sz="3600" b="1" dirty="0">
                  <a:solidFill>
                    <a:schemeClr val="accent2"/>
                  </a:solidFill>
                </a:rPr>
              </a:br>
              <a:endParaRPr lang="en-US" sz="3600" b="1" dirty="0">
                <a:solidFill>
                  <a:schemeClr val="accent2"/>
                </a:solidFill>
              </a:endParaRPr>
            </a:p>
          </p:txBody>
        </p:sp>
        <p:pic>
          <p:nvPicPr>
            <p:cNvPr id="19458" name="Object 1"/>
            <p:cNvPicPr>
              <a:picLocks noChangeArrowheads="1"/>
            </p:cNvPicPr>
            <p:nvPr/>
          </p:nvPicPr>
          <p:blipFill>
            <a:blip r:embed="rId2" cstate="print"/>
            <a:srcRect l="-729" t="-1741" r="-1253" b="-1437"/>
            <a:stretch>
              <a:fillRect/>
            </a:stretch>
          </p:blipFill>
          <p:spPr bwMode="auto">
            <a:xfrm>
              <a:off x="990600" y="1295400"/>
              <a:ext cx="6705600" cy="5029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9" name="Rectangle 88"/>
            <p:cNvSpPr/>
            <p:nvPr/>
          </p:nvSpPr>
          <p:spPr bwMode="auto">
            <a:xfrm>
              <a:off x="1981200" y="6019800"/>
              <a:ext cx="4038600" cy="3048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-2500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728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 lIns="90488" tIns="44450" rIns="90488" bIns="4445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Accountants’ Unique Roles in AIS</a:t>
            </a:r>
            <a:endParaRPr lang="en-US" dirty="0"/>
          </a:p>
        </p:txBody>
      </p:sp>
      <p:sp>
        <p:nvSpPr>
          <p:cNvPr id="9728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590800"/>
            <a:ext cx="8229600" cy="3733800"/>
          </a:xfrm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Accountants must be able to clearly convey their needs to the systems professionals who design the system.</a:t>
            </a:r>
          </a:p>
          <a:p>
            <a:pPr eaLnBrk="1" hangingPunct="1"/>
            <a:r>
              <a:rPr lang="en-US" dirty="0" smtClean="0"/>
              <a:t>The accountant should actively participate                                  in systems development projects to ensure                     appropriate systems design.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2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72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5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 lIns="90488" tIns="44450" rIns="90488" bIns="4445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Accountants as System Designers</a:t>
            </a:r>
          </a:p>
        </p:txBody>
      </p:sp>
      <p:sp>
        <p:nvSpPr>
          <p:cNvPr id="99333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2332038"/>
            <a:ext cx="8229600" cy="4144962"/>
          </a:xfrm>
        </p:spPr>
        <p:txBody>
          <a:bodyPr lIns="90488" tIns="44450" rIns="90488" bIns="44450"/>
          <a:lstStyle/>
          <a:p>
            <a:r>
              <a:rPr lang="en-US" dirty="0" smtClean="0"/>
              <a:t>Accountants are the </a:t>
            </a:r>
            <a:r>
              <a:rPr lang="en-US" b="1" i="1" dirty="0" smtClean="0"/>
              <a:t>domain experts </a:t>
            </a:r>
            <a:r>
              <a:rPr lang="en-US" dirty="0" smtClean="0"/>
              <a:t>and responsible for the conceptual design of the AIS.</a:t>
            </a:r>
          </a:p>
          <a:p>
            <a:r>
              <a:rPr lang="en-US" b="1" i="1" dirty="0" smtClean="0"/>
              <a:t>Conceptual system </a:t>
            </a:r>
            <a:r>
              <a:rPr lang="en-US" dirty="0" smtClean="0"/>
              <a:t>design involves specifying the criteria for identifying delinquent customers and the information that needs to be reported.</a:t>
            </a:r>
          </a:p>
          <a:p>
            <a:r>
              <a:rPr lang="en-US" dirty="0" smtClean="0"/>
              <a:t>As the domain expert, the accountant determines the nature of the information required, its sources, its destination, and the accounting rules that need to be applied.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33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229600" cy="1143000"/>
          </a:xfrm>
        </p:spPr>
        <p:txBody>
          <a:bodyPr lIns="90488" tIns="44450" rIns="90488" bIns="4445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Accountants as System Auditors</a:t>
            </a:r>
          </a:p>
        </p:txBody>
      </p:sp>
      <p:sp>
        <p:nvSpPr>
          <p:cNvPr id="101381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2362200"/>
            <a:ext cx="7772400" cy="4114800"/>
          </a:xfrm>
        </p:spPr>
        <p:txBody>
          <a:bodyPr lIns="90488" tIns="44450" rIns="90488" bIns="44450"/>
          <a:lstStyle/>
          <a:p>
            <a:pPr eaLnBrk="1" hangingPunct="1">
              <a:buNone/>
            </a:pPr>
            <a:r>
              <a:rPr lang="en-US" sz="2800" b="1" dirty="0" smtClean="0"/>
              <a:t>External (Financial) Audits</a:t>
            </a:r>
          </a:p>
          <a:p>
            <a:pPr eaLnBrk="1" hangingPunct="1">
              <a:buNone/>
            </a:pPr>
            <a:r>
              <a:rPr lang="en-US" b="1" dirty="0" smtClean="0"/>
              <a:t>Internal Audit</a:t>
            </a:r>
          </a:p>
          <a:p>
            <a:pPr eaLnBrk="1" hangingPunct="1">
              <a:buNone/>
            </a:pPr>
            <a:r>
              <a:rPr lang="en-US" sz="2800" b="1" dirty="0" smtClean="0"/>
              <a:t>Fraud Audit</a:t>
            </a:r>
          </a:p>
          <a:p>
            <a:endParaRPr lang="en-US" sz="20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1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 lIns="90488" tIns="44450" rIns="90488" bIns="4445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External (Financial) Audit</a:t>
            </a:r>
            <a:endParaRPr lang="en-US" dirty="0"/>
          </a:p>
        </p:txBody>
      </p:sp>
      <p:sp>
        <p:nvSpPr>
          <p:cNvPr id="101381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2362200"/>
            <a:ext cx="7772400" cy="4114800"/>
          </a:xfrm>
        </p:spPr>
        <p:txBody>
          <a:bodyPr lIns="90488" tIns="44450" rIns="90488" bIns="44450"/>
          <a:lstStyle/>
          <a:p>
            <a:r>
              <a:rPr lang="en-US" sz="3000" dirty="0" smtClean="0"/>
              <a:t>Independent attestation regarding the fairness of the presentation of financial statements</a:t>
            </a:r>
          </a:p>
          <a:p>
            <a:r>
              <a:rPr lang="en-US" sz="3000" dirty="0" smtClean="0"/>
              <a:t>Two types of evidence</a:t>
            </a:r>
          </a:p>
          <a:p>
            <a:pPr lvl="1"/>
            <a:r>
              <a:rPr lang="en-US" sz="2000" dirty="0" smtClean="0"/>
              <a:t>Tests of controls</a:t>
            </a:r>
          </a:p>
          <a:p>
            <a:pPr lvl="1"/>
            <a:r>
              <a:rPr lang="en-US" sz="2000" dirty="0" smtClean="0"/>
              <a:t>Substantive tests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914400" y="1600200"/>
          <a:ext cx="7218362" cy="4638675"/>
        </p:xfrm>
        <a:graphic>
          <a:graphicData uri="http://schemas.openxmlformats.org/presentationml/2006/ole">
            <p:oleObj spid="_x0000_s1026" name="Bitmap Image" r:id="rId3" imgW="7219048" imgH="4638095" progId="PBrush">
              <p:embed/>
            </p:oleObj>
          </a:graphicData>
        </a:graphic>
      </p:graphicFrame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81000" y="1295400"/>
            <a:ext cx="8534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b"/>
          <a:lstStyle/>
          <a:p>
            <a:r>
              <a:rPr lang="en-US" sz="3600" b="1" dirty="0">
                <a:solidFill>
                  <a:srgbClr val="1B4493"/>
                </a:solidFill>
              </a:rPr>
              <a:t>Internal &amp; External </a:t>
            </a:r>
            <a:r>
              <a:rPr lang="en-US" sz="3600" b="1" dirty="0" smtClean="0">
                <a:solidFill>
                  <a:srgbClr val="1B4493"/>
                </a:solidFill>
              </a:rPr>
              <a:t/>
            </a:r>
            <a:br>
              <a:rPr lang="en-US" sz="3600" b="1" dirty="0" smtClean="0">
                <a:solidFill>
                  <a:srgbClr val="1B4493"/>
                </a:solidFill>
              </a:rPr>
            </a:br>
            <a:r>
              <a:rPr lang="en-US" sz="3600" b="1" dirty="0" smtClean="0">
                <a:solidFill>
                  <a:srgbClr val="1B4493"/>
                </a:solidFill>
              </a:rPr>
              <a:t>Information </a:t>
            </a:r>
            <a:r>
              <a:rPr lang="en-US" sz="3600" b="1" dirty="0">
                <a:solidFill>
                  <a:srgbClr val="1B4493"/>
                </a:solidFill>
              </a:rPr>
              <a:t>Flows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205E2-F3FA-4924-84B2-D2B4554C89B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Right Arrow 7"/>
          <p:cNvSpPr/>
          <p:nvPr/>
        </p:nvSpPr>
        <p:spPr bwMode="auto">
          <a:xfrm>
            <a:off x="3429000" y="5410200"/>
            <a:ext cx="2209800" cy="304800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-2500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685800"/>
            <a:ext cx="8382000" cy="1600200"/>
          </a:xfrm>
        </p:spPr>
        <p:txBody>
          <a:bodyPr lIns="90488" tIns="44450" rIns="90488" bIns="4445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Attest Service versus Advisory Services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01381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7772400" cy="5105400"/>
          </a:xfrm>
        </p:spPr>
        <p:txBody>
          <a:bodyPr lIns="90488" tIns="44450" rIns="90488" bIns="44450"/>
          <a:lstStyle/>
          <a:p>
            <a:r>
              <a:rPr lang="en-US" sz="3000" dirty="0" smtClean="0"/>
              <a:t>SOX restricts non-audit services to clients. Auditor may not provide:</a:t>
            </a:r>
          </a:p>
          <a:p>
            <a:pPr lvl="1"/>
            <a:r>
              <a:rPr lang="en-US" sz="1800" dirty="0" smtClean="0"/>
              <a:t>bookkeeping or other services related to the accounting records or financial statements of the audit client</a:t>
            </a:r>
          </a:p>
          <a:p>
            <a:pPr lvl="1"/>
            <a:r>
              <a:rPr lang="en-US" sz="1800" dirty="0" smtClean="0"/>
              <a:t>financial information systems design and implementation</a:t>
            </a:r>
          </a:p>
          <a:p>
            <a:pPr lvl="1"/>
            <a:r>
              <a:rPr lang="en-US" sz="1800" dirty="0" smtClean="0"/>
              <a:t>appraisal or valuation services, fairness opinions, or contribution-in-kind reports</a:t>
            </a:r>
          </a:p>
          <a:p>
            <a:pPr lvl="1"/>
            <a:r>
              <a:rPr lang="en-US" sz="1800" dirty="0" smtClean="0"/>
              <a:t>actuarial services</a:t>
            </a:r>
          </a:p>
          <a:p>
            <a:pPr lvl="1"/>
            <a:r>
              <a:rPr lang="en-US" sz="1800" dirty="0" smtClean="0"/>
              <a:t>internal audit outsourcing services</a:t>
            </a:r>
          </a:p>
          <a:p>
            <a:pPr lvl="1"/>
            <a:r>
              <a:rPr lang="en-US" sz="1800" dirty="0" smtClean="0"/>
              <a:t>management functions or human resources</a:t>
            </a:r>
          </a:p>
          <a:p>
            <a:pPr lvl="1"/>
            <a:r>
              <a:rPr lang="en-US" sz="1800" dirty="0" smtClean="0"/>
              <a:t>broker or dealer, investment adviser, or investment banking services</a:t>
            </a:r>
          </a:p>
          <a:p>
            <a:pPr lvl="1"/>
            <a:r>
              <a:rPr lang="en-US" sz="1800" dirty="0" smtClean="0"/>
              <a:t>legal services and expert services unrelated to the audit</a:t>
            </a:r>
          </a:p>
          <a:p>
            <a:pPr lvl="1"/>
            <a:r>
              <a:rPr lang="en-US" sz="1800" dirty="0" smtClean="0"/>
              <a:t>any other service that the Board determines, by regulation, is impermissible.</a:t>
            </a:r>
            <a:endParaRPr lang="en-US" sz="16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13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138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13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138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13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138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013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0138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13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138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13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138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1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 lIns="90488" tIns="44450" rIns="90488" bIns="4445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Internal Audit</a:t>
            </a:r>
            <a:endParaRPr lang="en-US" dirty="0"/>
          </a:p>
        </p:txBody>
      </p:sp>
      <p:sp>
        <p:nvSpPr>
          <p:cNvPr id="101381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2362200"/>
            <a:ext cx="7772400" cy="4114800"/>
          </a:xfrm>
        </p:spPr>
        <p:txBody>
          <a:bodyPr lIns="90488" tIns="44450" rIns="90488" bIns="44450"/>
          <a:lstStyle/>
          <a:p>
            <a:r>
              <a:rPr lang="en-US" sz="3000" dirty="0" smtClean="0"/>
              <a:t>an independent appraisal function established within an organization to examine and evaluate its activities as a service to the organization.</a:t>
            </a:r>
          </a:p>
          <a:p>
            <a:r>
              <a:rPr lang="en-US" sz="3000" dirty="0" smtClean="0"/>
              <a:t>Different constituencies from external audit</a:t>
            </a:r>
          </a:p>
          <a:p>
            <a:pPr eaLnBrk="1" hangingPunct="1"/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1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 lIns="90488" tIns="44450" rIns="90488" bIns="4445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Fraud Audit</a:t>
            </a:r>
            <a:endParaRPr lang="en-US" dirty="0"/>
          </a:p>
        </p:txBody>
      </p:sp>
      <p:sp>
        <p:nvSpPr>
          <p:cNvPr id="101381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4648200"/>
          </a:xfrm>
        </p:spPr>
        <p:txBody>
          <a:bodyPr lIns="90488" tIns="44450" rIns="90488" bIns="44450"/>
          <a:lstStyle/>
          <a:p>
            <a:r>
              <a:rPr lang="en-US" sz="3000" dirty="0" smtClean="0"/>
              <a:t>investigate anomalies and gather evidence of fraud that may lead to criminal conviction. </a:t>
            </a:r>
          </a:p>
          <a:p>
            <a:r>
              <a:rPr lang="en-US" sz="3000" dirty="0" smtClean="0"/>
              <a:t>Initiated</a:t>
            </a:r>
          </a:p>
          <a:p>
            <a:pPr lvl="1"/>
            <a:r>
              <a:rPr lang="en-US" sz="2600" dirty="0" smtClean="0"/>
              <a:t>When </a:t>
            </a:r>
            <a:r>
              <a:rPr lang="en-US" sz="3000" dirty="0" smtClean="0"/>
              <a:t>corporate management suspects employee fraud. </a:t>
            </a:r>
          </a:p>
          <a:p>
            <a:pPr lvl="1"/>
            <a:r>
              <a:rPr lang="en-US" sz="3000" dirty="0" smtClean="0"/>
              <a:t>Or, boards of directors hire fraud auditors to investigate their own suspected executives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1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138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143000"/>
          </a:xfrm>
        </p:spPr>
        <p:txBody>
          <a:bodyPr lIns="90488" tIns="44450" rIns="90488" bIns="4445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Role of the Audit Committee</a:t>
            </a:r>
            <a:endParaRPr lang="en-US" dirty="0"/>
          </a:p>
        </p:txBody>
      </p:sp>
      <p:sp>
        <p:nvSpPr>
          <p:cNvPr id="101381" name="Rectangle 5"/>
          <p:cNvSpPr>
            <a:spLocks noGrp="1" noChangeArrowheads="1"/>
          </p:cNvSpPr>
          <p:nvPr>
            <p:ph idx="1"/>
          </p:nvPr>
        </p:nvSpPr>
        <p:spPr>
          <a:xfrm>
            <a:off x="685800" y="1828800"/>
            <a:ext cx="7772400" cy="4648200"/>
          </a:xfrm>
        </p:spPr>
        <p:txBody>
          <a:bodyPr lIns="90488" tIns="44450" rIns="90488" bIns="44450"/>
          <a:lstStyle/>
          <a:p>
            <a:pPr>
              <a:buNone/>
            </a:pPr>
            <a:r>
              <a:rPr lang="en-US" sz="3000" dirty="0" smtClean="0"/>
              <a:t>A subcommittee of the Board of Directors that has special responsibilities regarding audits. </a:t>
            </a:r>
          </a:p>
          <a:p>
            <a:r>
              <a:rPr lang="en-US" sz="3000" dirty="0" smtClean="0"/>
              <a:t>an independent “check and balance” for the internal audit function and liaison with external auditors</a:t>
            </a:r>
          </a:p>
          <a:p>
            <a:r>
              <a:rPr lang="en-US" sz="3000" dirty="0" smtClean="0"/>
              <a:t>Usually three people (outsiders)</a:t>
            </a:r>
          </a:p>
          <a:p>
            <a:r>
              <a:rPr lang="en-US" sz="3000" dirty="0" smtClean="0"/>
              <a:t>SOX requires one to be a “financial expert” </a:t>
            </a:r>
          </a:p>
          <a:p>
            <a:endParaRPr lang="en-US" sz="30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13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13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13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13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305800" cy="9906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Internal Information Flows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idx="1"/>
          </p:nvPr>
        </p:nvSpPr>
        <p:spPr/>
        <p:txBody>
          <a:bodyPr lIns="90488" tIns="44450" rIns="90488" bIns="44450"/>
          <a:lstStyle/>
          <a:p>
            <a:pPr eaLnBrk="1" hangingPunct="1"/>
            <a:r>
              <a:rPr lang="en-US" b="1" i="1" dirty="0" smtClean="0">
                <a:solidFill>
                  <a:schemeClr val="accent1">
                    <a:lumMod val="50000"/>
                  </a:schemeClr>
                </a:solidFill>
              </a:rPr>
              <a:t>Horizontal</a:t>
            </a:r>
            <a:r>
              <a:rPr lang="en-US" dirty="0" smtClean="0"/>
              <a:t> flows of information used primarily at the operations level to capture transaction and operations data</a:t>
            </a:r>
          </a:p>
          <a:p>
            <a:pPr eaLnBrk="1" hangingPunct="1"/>
            <a:r>
              <a:rPr lang="en-US" b="1" i="1" dirty="0" smtClean="0">
                <a:solidFill>
                  <a:srgbClr val="0070C0"/>
                </a:solidFill>
              </a:rPr>
              <a:t>Vertical</a:t>
            </a:r>
            <a:r>
              <a:rPr lang="en-US" dirty="0" smtClean="0"/>
              <a:t> flows of information</a:t>
            </a:r>
          </a:p>
          <a:p>
            <a:pPr lvl="1" eaLnBrk="1" hangingPunct="1"/>
            <a:r>
              <a:rPr lang="en-US" dirty="0" smtClean="0"/>
              <a:t>downward flows — instructions, quotas, and budgets</a:t>
            </a:r>
          </a:p>
          <a:p>
            <a:pPr lvl="1" eaLnBrk="1" hangingPunct="1"/>
            <a:r>
              <a:rPr lang="en-US" dirty="0" smtClean="0"/>
              <a:t>upward flows — aggregated transaction and operations data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6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66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8229600" cy="13716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sz="4000" dirty="0" smtClean="0"/>
              <a:t>Information Objectives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953000"/>
          </a:xfrm>
        </p:spPr>
        <p:txBody>
          <a:bodyPr lIns="90488" tIns="44450" rIns="90488" bIns="44450"/>
          <a:lstStyle/>
          <a:p>
            <a:pPr eaLnBrk="1" hangingPunct="1"/>
            <a:r>
              <a:rPr lang="en-US" sz="3600" dirty="0" smtClean="0"/>
              <a:t>The goal of an information system is to support </a:t>
            </a:r>
          </a:p>
          <a:p>
            <a:pPr lvl="1" eaLnBrk="1" hangingPunct="1"/>
            <a:r>
              <a:rPr lang="en-US" sz="3200" dirty="0" smtClean="0"/>
              <a:t>To support the stewardship function of management,</a:t>
            </a:r>
          </a:p>
          <a:p>
            <a:pPr lvl="1"/>
            <a:r>
              <a:rPr lang="en-US" sz="3200" dirty="0" smtClean="0"/>
              <a:t>To support management decision making, and</a:t>
            </a:r>
          </a:p>
          <a:p>
            <a:pPr lvl="1"/>
            <a:r>
              <a:rPr lang="en-US" sz="3200" dirty="0" smtClean="0"/>
              <a:t>To support the firm’s day-to-day operations.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685800"/>
            <a:ext cx="7924800" cy="1143000"/>
          </a:xfrm>
        </p:spPr>
        <p:txBody>
          <a:bodyPr lIns="90488" tIns="44450" rIns="90488" bIns="4445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What is an Information System?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idx="1"/>
          </p:nvPr>
        </p:nvSpPr>
        <p:spPr>
          <a:xfrm>
            <a:off x="304800" y="2286000"/>
            <a:ext cx="8153400" cy="3228975"/>
          </a:xfrm>
        </p:spPr>
        <p:txBody>
          <a:bodyPr lIns="90488" tIns="44450" rIns="90488" bIns="44450"/>
          <a:lstStyle/>
          <a:p>
            <a:pPr eaLnBrk="1" hangingPunct="1">
              <a:buFontTx/>
              <a:buNone/>
            </a:pPr>
            <a:r>
              <a:rPr lang="en-US" sz="3600" dirty="0" smtClean="0"/>
              <a:t>   An information system is the set of formal procedures by which data are collected, processed into information, and distributed to users.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8229600" cy="762000"/>
          </a:xfrm>
        </p:spPr>
        <p:txBody>
          <a:bodyPr lIns="90488" tIns="44450" rIns="90488" bIns="4445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Transactions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idx="1"/>
          </p:nvPr>
        </p:nvSpPr>
        <p:spPr>
          <a:xfrm>
            <a:off x="762000" y="1752600"/>
            <a:ext cx="7772400" cy="4648200"/>
          </a:xfrm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A</a:t>
            </a:r>
            <a:r>
              <a:rPr lang="en-US" b="1" dirty="0" smtClean="0"/>
              <a:t> transaction </a:t>
            </a:r>
            <a:r>
              <a:rPr lang="en-US" dirty="0" smtClean="0"/>
              <a:t>is a event</a:t>
            </a:r>
            <a:r>
              <a:rPr lang="en-US" b="1" dirty="0" smtClean="0"/>
              <a:t> </a:t>
            </a:r>
            <a:r>
              <a:rPr lang="en-US" dirty="0" smtClean="0"/>
              <a:t>that affects or is of interest to the organization and is processed by its information system as a unit of work.</a:t>
            </a:r>
            <a:endParaRPr lang="en-US" b="1" dirty="0" smtClean="0"/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Financial</a:t>
            </a:r>
            <a:r>
              <a:rPr lang="en-US" dirty="0" smtClean="0"/>
              <a:t> </a:t>
            </a:r>
            <a:r>
              <a:rPr lang="en-US" b="1" dirty="0" smtClean="0"/>
              <a:t>transactions</a:t>
            </a:r>
            <a:r>
              <a:rPr lang="en-US" dirty="0" smtClean="0"/>
              <a:t>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economic events that affect the assets and equities of the organization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e.g., purchase of an airline ticket</a:t>
            </a:r>
          </a:p>
          <a:p>
            <a:pPr eaLnBrk="1" hangingPunct="1">
              <a:lnSpc>
                <a:spcPct val="90000"/>
              </a:lnSpc>
            </a:pPr>
            <a:r>
              <a:rPr lang="en-US" b="1" dirty="0" smtClean="0"/>
              <a:t>Nonfinancial</a:t>
            </a:r>
            <a:r>
              <a:rPr lang="en-US" dirty="0" smtClean="0"/>
              <a:t> </a:t>
            </a:r>
            <a:r>
              <a:rPr lang="en-US" b="1" dirty="0" smtClean="0"/>
              <a:t>transactions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all </a:t>
            </a:r>
            <a:r>
              <a:rPr lang="en-US" i="1" u="sng" dirty="0" smtClean="0"/>
              <a:t>other</a:t>
            </a:r>
            <a:r>
              <a:rPr lang="en-US" i="1" dirty="0" smtClean="0"/>
              <a:t> </a:t>
            </a:r>
            <a:r>
              <a:rPr lang="en-US" dirty="0" smtClean="0"/>
              <a:t>events processed by the organization’s information system 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e.g., an airline reservation — no commitment by the customer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5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5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50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5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50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50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50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50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50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50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50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50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506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762000"/>
            <a:ext cx="7467600" cy="914400"/>
          </a:xfrm>
          <a:noFill/>
        </p:spPr>
        <p:txBody>
          <a:bodyPr lIns="90488" tIns="44450" rIns="90488" bIns="44450"/>
          <a:lstStyle/>
          <a:p>
            <a:pPr eaLnBrk="1" hangingPunct="1"/>
            <a:r>
              <a:rPr lang="en-US" dirty="0" smtClean="0"/>
              <a:t>Transactions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7413" name="AutoShape 5"/>
          <p:cNvSpPr>
            <a:spLocks noChangeArrowheads="1"/>
          </p:cNvSpPr>
          <p:nvPr/>
        </p:nvSpPr>
        <p:spPr bwMode="auto">
          <a:xfrm>
            <a:off x="762000" y="2895600"/>
            <a:ext cx="1524000" cy="485775"/>
          </a:xfrm>
          <a:prstGeom prst="rightArrow">
            <a:avLst>
              <a:gd name="adj1" fmla="val 50000"/>
              <a:gd name="adj2" fmla="val 78431"/>
            </a:avLst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dirty="0">
                <a:latin typeface="Times New Roman" pitchFamily="18" charset="0"/>
              </a:rPr>
              <a:t>Financial</a:t>
            </a:r>
          </a:p>
          <a:p>
            <a:pPr algn="ctr" eaLnBrk="0" hangingPunct="0"/>
            <a:r>
              <a:rPr lang="en-US" sz="2400" dirty="0">
                <a:latin typeface="Times New Roman" pitchFamily="18" charset="0"/>
              </a:rPr>
              <a:t> </a:t>
            </a:r>
          </a:p>
          <a:p>
            <a:pPr algn="ctr" eaLnBrk="0" hangingPunct="0"/>
            <a:r>
              <a:rPr lang="en-US" sz="2400" dirty="0">
                <a:latin typeface="Times New Roman" pitchFamily="18" charset="0"/>
              </a:rPr>
              <a:t>Transactions</a:t>
            </a:r>
          </a:p>
        </p:txBody>
      </p:sp>
      <p:sp>
        <p:nvSpPr>
          <p:cNvPr id="17414" name="AutoShape 6"/>
          <p:cNvSpPr>
            <a:spLocks noChangeArrowheads="1"/>
          </p:cNvSpPr>
          <p:nvPr/>
        </p:nvSpPr>
        <p:spPr bwMode="auto">
          <a:xfrm>
            <a:off x="762000" y="4191000"/>
            <a:ext cx="1524000" cy="485775"/>
          </a:xfrm>
          <a:prstGeom prst="rightArrow">
            <a:avLst>
              <a:gd name="adj1" fmla="val 42481"/>
              <a:gd name="adj2" fmla="val 74829"/>
            </a:avLst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dirty="0">
                <a:latin typeface="Times New Roman" pitchFamily="18" charset="0"/>
              </a:rPr>
              <a:t>Nonfinancial</a:t>
            </a:r>
          </a:p>
          <a:p>
            <a:pPr algn="ctr" eaLnBrk="0" hangingPunct="0"/>
            <a:r>
              <a:rPr lang="en-US" sz="2400" dirty="0">
                <a:latin typeface="Times New Roman" pitchFamily="18" charset="0"/>
              </a:rPr>
              <a:t> </a:t>
            </a:r>
          </a:p>
          <a:p>
            <a:pPr algn="ctr" eaLnBrk="0" hangingPunct="0"/>
            <a:r>
              <a:rPr lang="en-US" sz="2400" dirty="0">
                <a:latin typeface="Times New Roman" pitchFamily="18" charset="0"/>
              </a:rPr>
              <a:t>Transactions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2590800" y="2819400"/>
            <a:ext cx="1828800" cy="190500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dirty="0">
                <a:latin typeface="Times New Roman" pitchFamily="18" charset="0"/>
              </a:rPr>
              <a:t>Information </a:t>
            </a:r>
          </a:p>
          <a:p>
            <a:pPr algn="ctr" eaLnBrk="0" hangingPunct="0"/>
            <a:r>
              <a:rPr lang="en-US" sz="2400" dirty="0">
                <a:latin typeface="Times New Roman" pitchFamily="18" charset="0"/>
              </a:rPr>
              <a:t>System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6400800" y="2819400"/>
            <a:ext cx="1828800" cy="1905000"/>
          </a:xfrm>
          <a:prstGeom prst="rect">
            <a:avLst/>
          </a:prstGeom>
          <a:solidFill>
            <a:srgbClr val="FFC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400" dirty="0">
                <a:latin typeface="Times New Roman" pitchFamily="18" charset="0"/>
              </a:rPr>
              <a:t>User </a:t>
            </a:r>
          </a:p>
          <a:p>
            <a:pPr algn="ctr" eaLnBrk="0" hangingPunct="0"/>
            <a:r>
              <a:rPr lang="en-US" sz="2400" dirty="0" smtClean="0">
                <a:latin typeface="Times New Roman" pitchFamily="18" charset="0"/>
              </a:rPr>
              <a:t>Decisions </a:t>
            </a:r>
            <a:endParaRPr lang="en-US" sz="2400" dirty="0">
              <a:latin typeface="Times New Roman" pitchFamily="18" charset="0"/>
            </a:endParaRPr>
          </a:p>
        </p:txBody>
      </p:sp>
      <p:sp>
        <p:nvSpPr>
          <p:cNvPr id="17417" name="AutoShape 9"/>
          <p:cNvSpPr>
            <a:spLocks noChangeArrowheads="1"/>
          </p:cNvSpPr>
          <p:nvPr/>
        </p:nvSpPr>
        <p:spPr bwMode="auto">
          <a:xfrm>
            <a:off x="4953000" y="3581400"/>
            <a:ext cx="976312" cy="485775"/>
          </a:xfrm>
          <a:prstGeom prst="rightArrow">
            <a:avLst>
              <a:gd name="adj1" fmla="val 50000"/>
              <a:gd name="adj2" fmla="val 50245"/>
            </a:avLst>
          </a:prstGeom>
          <a:solidFill>
            <a:srgbClr val="00B0F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US" sz="2400" dirty="0">
              <a:latin typeface="Times New Roman" pitchFamily="18" charset="0"/>
            </a:endParaRPr>
          </a:p>
          <a:p>
            <a:pPr algn="ctr" eaLnBrk="0" hangingPunct="0"/>
            <a:endParaRPr lang="en-US" sz="2400" dirty="0">
              <a:latin typeface="Times New Roman" pitchFamily="18" charset="0"/>
            </a:endParaRPr>
          </a:p>
          <a:p>
            <a:pPr algn="ctr" eaLnBrk="0" hangingPunct="0"/>
            <a:r>
              <a:rPr lang="en-US" sz="2400" b="1" i="1" dirty="0">
                <a:latin typeface="Arial" pitchFamily="34" charset="0"/>
                <a:cs typeface="Arial" pitchFamily="34" charset="0"/>
              </a:rPr>
              <a:t>Information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762000"/>
            <a:ext cx="8153400" cy="1219200"/>
          </a:xfrm>
        </p:spPr>
        <p:txBody>
          <a:bodyPr lIns="90488" tIns="44450" rIns="90488" bIns="4445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What is </a:t>
            </a:r>
            <a:r>
              <a:rPr lang="en-US" dirty="0" smtClean="0"/>
              <a:t>an </a:t>
            </a:r>
            <a:br>
              <a:rPr lang="en-US" dirty="0" smtClean="0"/>
            </a:br>
            <a:r>
              <a:rPr lang="en-US" dirty="0" smtClean="0"/>
              <a:t>Accounting </a:t>
            </a:r>
            <a:r>
              <a:rPr lang="en-US" dirty="0"/>
              <a:t>Information </a:t>
            </a:r>
            <a:r>
              <a:rPr lang="en-US" dirty="0" smtClean="0"/>
              <a:t>System?</a:t>
            </a:r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idx="1"/>
          </p:nvPr>
        </p:nvSpPr>
        <p:spPr>
          <a:xfrm>
            <a:off x="228600" y="2057400"/>
            <a:ext cx="8229600" cy="4267200"/>
          </a:xfrm>
        </p:spPr>
        <p:txBody>
          <a:bodyPr lIns="90488" tIns="44450" rIns="90488" bIns="44450"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Accounting </a:t>
            </a:r>
            <a:r>
              <a:rPr lang="en-US" i="1" dirty="0" smtClean="0"/>
              <a:t>is</a:t>
            </a:r>
            <a:r>
              <a:rPr lang="en-US" dirty="0" smtClean="0"/>
              <a:t> an information system.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000" dirty="0" smtClean="0"/>
              <a:t>It identifies, collects, processes, and communicates economic information about a firm using a wide variety of technologies.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000" dirty="0" smtClean="0"/>
              <a:t>It captures and records the financial effects of the firm’s transactions.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3000" dirty="0" smtClean="0"/>
              <a:t>It distributes transaction information to operations personnel to coordinate many key tasks.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/>
          <a:p>
            <a:pPr>
              <a:defRPr/>
            </a:pPr>
            <a:fld id="{8CF793B6-44BA-4368-B703-F8DEA3E0B841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all 2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hall 2</Template>
  <TotalTime>639</TotalTime>
  <Words>1316</Words>
  <Application>Microsoft Office PowerPoint</Application>
  <PresentationFormat>On-screen Show (4:3)</PresentationFormat>
  <Paragraphs>295</Paragraphs>
  <Slides>33</Slides>
  <Notes>28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hall 2</vt:lpstr>
      <vt:lpstr>Bitmap Image</vt:lpstr>
      <vt:lpstr>Chapter 1 The Information System:  An Accountant’s Perspective</vt:lpstr>
      <vt:lpstr>Objectives for Chapter 1</vt:lpstr>
      <vt:lpstr>Slide 3</vt:lpstr>
      <vt:lpstr>Internal Information Flows</vt:lpstr>
      <vt:lpstr>Information Objectives</vt:lpstr>
      <vt:lpstr>What is an Information System?</vt:lpstr>
      <vt:lpstr>Transactions</vt:lpstr>
      <vt:lpstr>Transactions</vt:lpstr>
      <vt:lpstr>What is an  Accounting Information System?</vt:lpstr>
      <vt:lpstr>AIS versus MIS</vt:lpstr>
      <vt:lpstr>AIS versus MIS?</vt:lpstr>
      <vt:lpstr>AIS Subsystems</vt:lpstr>
      <vt:lpstr>Slide 13</vt:lpstr>
      <vt:lpstr>Data Sources</vt:lpstr>
      <vt:lpstr>Transforming the Data into Information</vt:lpstr>
      <vt:lpstr>1.  Data Collection </vt:lpstr>
      <vt:lpstr>2.  Data Processing</vt:lpstr>
      <vt:lpstr>3.  Data Management</vt:lpstr>
      <vt:lpstr>4.  Information Generation</vt:lpstr>
      <vt:lpstr>Characteristics of Useful Information</vt:lpstr>
      <vt:lpstr>Organizational Structure</vt:lpstr>
      <vt:lpstr>Functional Segmentation</vt:lpstr>
      <vt:lpstr>Accounting Independence</vt:lpstr>
      <vt:lpstr>IT: Data Processing</vt:lpstr>
      <vt:lpstr>Slide 25</vt:lpstr>
      <vt:lpstr>Accountants’ Unique Roles in AIS</vt:lpstr>
      <vt:lpstr>Accountants as System Designers</vt:lpstr>
      <vt:lpstr>Accountants as System Auditors</vt:lpstr>
      <vt:lpstr>External (Financial) Audit</vt:lpstr>
      <vt:lpstr>Attest Service versus Advisory Services </vt:lpstr>
      <vt:lpstr>Internal Audit</vt:lpstr>
      <vt:lpstr>Fraud Audit</vt:lpstr>
      <vt:lpstr>The Role of the Audit Committee</vt:lpstr>
    </vt:vector>
  </TitlesOfParts>
  <Company>Thomson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HALL, ACCOUNTING INFORMATION SYSTEMS</dc:title>
  <dc:creator>Patrick Wheeler</dc:creator>
  <cp:lastModifiedBy>Lee Reising</cp:lastModifiedBy>
  <cp:revision>133</cp:revision>
  <dcterms:created xsi:type="dcterms:W3CDTF">2005-09-09T17:17:47Z</dcterms:created>
  <dcterms:modified xsi:type="dcterms:W3CDTF">2012-04-30T18:20:39Z</dcterms:modified>
</cp:coreProperties>
</file>