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2T17:43:42.9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11286 5904 0,'0'24'265,"0"1"-234,0 0 16,25-25-31,0 25 15,-25 0 0,0-1-31,25-24 32,-25 25-1,25 0 16,-25 0 15,25-25 63,-1 0-93,1 0-1,0-25-16,25-49-15,198-100 32,-149 75-32,0-25 15,-49 99 1,-26 0 0,1 0 15</inkml:trace>
  <inkml:trace contextRef="#ctx0" brushRef="#br0" timeOffset="2656.3466">11535 7913 0,'24'0'125,"1"24"-109,-25 1-1,25-25 1,0 50 15,0-25-15,-25 0 31,24-25-32,-24 24 1,0 1 15,25-25 188,-25-25-203,50-24-1,74-26 1,-25-49 15,50-25-15,-100 125 15,-24-1 0,-25 0-15,0 0 15</inkml:trace>
  <inkml:trace contextRef="#ctx0" brushRef="#br0" timeOffset="5172.0634">11212 10195 0,'25'25'157,"-25"-1"-126,0 1-15,25 0-1,-1 0 16,-24 0 16,0-1 0,25-24 172,0 0-188,0 0-15,0 0-1,24-74 17,-24 49-17,0-49 17,0 49-1,0 0-16,-1 25 17</inkml:trace>
  <inkml:trace contextRef="#ctx0" brushRef="#br0" timeOffset="8015.9171">11237 11981 0,'0'24'141,"0"1"-141,0 0 15,0 25 1,25-50 15,-1 74-15,1-49 15,-25 0-15,0 0 15,25-1 0,0 1-15,-25 0 15,25-25 188,0-50-204,-1 26 1,51-76 0,-50 51 15,24-26 0,-24 50-15,0 1 15,0-1 0,-25 0-15,24 25 15,-24-25-15,25 0 499,0 25-483,-25-24-17,25 24 1,0 0 15</inkml:trace>
  <inkml:trace contextRef="#ctx0" brushRef="#br0" timeOffset="19391.3331">4440 10988 0,'0'25'156,"0"0"-140,25 0 0,-25 0-1,50 24 17,-50-24-17,0 0 16,0 0-15,0 49 15,25-49 1,-1 25-17,-24-26 16,25-24 48,0-24-64,0-1-15,24-25 31,100-148-15,-99 74 15,-1 24 1,-24 76-17,0-1 16,-25 0 1</inkml:trace>
  <inkml:trace contextRef="#ctx0" brushRef="#br0" timeOffset="22891.4602">15826 5829 0,'0'25'281,"0"0"-250,0 0-15,0-1 15,0 1-15,0 0 15,0 0 0,25-25 16,-1 0 94,1 0-141,0 0 15,25 0 1,148-99 15,25-50-15,0 25 15,-123 49 0,-75 75-15,-1-25 15,1 25-15</inkml:trace>
  <inkml:trace contextRef="#ctx0" brushRef="#br0" timeOffset="26047.8251">17463 10294 0,'0'25'172,"0"0"-172,0-1 16,25 26-1,-1-25 17,1-25-17,0 0 17,0 25-1,0-25 0,-25 24-15,24-24-1,1-24 48,50-1-63,-26-50 15,249-123 17,-50-25-17,99-25 17,-74 24-1,-223 200-16,-25-1 17</inkml:trace>
  <inkml:trace contextRef="#ctx0" brushRef="#br0" timeOffset="28876.054">11435 14039 0,'0'50'203,"0"-25"-203,0 0 16,0 49-1,0-49 1,25 0 15,-25-1 1,25-48 171,25-1-188,24-50 1,199-197 15,-124 148 0,-25 24-15,-100 76 15,1 24-15,-25-25 15</inkml:trace>
  <inkml:trace contextRef="#ctx0" brushRef="#br0" timeOffset="31391.77">14238 13047 0,'0'25'156,"25"0"-125,-25 0-15,0 24-1,0-24 17,25-25 108,0-25-108,-1 0-32,1 1 31,25-1-16,-1-25 17,-24 25-32,25 1 31,-50-1-15,25 25-1,-25-25 16</inkml:trace>
  <inkml:trace contextRef="#ctx0" brushRef="#br0" timeOffset="33782.4826">15181 10319 0,'0'25'219,"0"-1"-219,0 1 16,0 25-1,0-25 1,0-1 15,0 1 1,0-50 186,49 1-202,1-51-16,124-49 31,-50 25-15,-25 25 15</inkml:trace>
  <inkml:trace contextRef="#ctx0" brushRef="#br0" timeOffset="36266.9479">9451 9227 0,'0'25'171,"0"0"-155,0 0 0,50 99-1,-50-75 17,49-24-1,-24-25-16,-25-25 173,0-24-157,25 24-15,49-124-1,-49 75 17,25 24-17,-26 25 17,1 1-1,0 24-16,-25-25 17,25 25-17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2T18:23:29.52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13792 3572 0,'0'25'16,"0"148"0,0-49 15,49-49-15,-49-50-16,0-1 31,25-24 141,25 0-141,49-74-15,75-50-1,446-323 1,-199 125 15,-222 198-15,-174 99-16</inkml:trace>
  <inkml:trace contextRef="#ctx0" brushRef="#br0" timeOffset="2265.7154">9203 5556 0,'0'25'172,"0"0"-157,0 0 17,0 24-17,25-24 16,-1-25-15,1 0 31,0 0-16,25-50 0,24-24-15,-49 24 15,0 26 1</inkml:trace>
  <inkml:trace contextRef="#ctx0" brushRef="#br0" timeOffset="4703.32">10666 11460 0,'0'25'188,"0"-1"-173,0 1 16,25-25-15,-25 25 0,25 0 15,0-25-15,0 25 15,-1-25 16,26 0-16,-25 0-15,49 0 15,-24 0 0,-1-25-15,-24 0 15,0 25-15,0-25 15,0 25 0</inkml:trace>
  <inkml:trace contextRef="#ctx0" brushRef="#br0" timeOffset="6969.0078">3870 7565 0,'0'25'78,"0"0"-62,0 0 15,0 24-31,0 1 31,49 24 0,1-49-15,-50 0 15,25-25 1,0 0 30,24 0-31,1-25-15,0-24 15,-1-26 0,26-24-15,-26 74 15,-24-24-15,-25 24 31</inkml:trace>
  <inkml:trace contextRef="#ctx0" brushRef="#br0" timeOffset="9109.7086">20415 7863 0,'-25'0'93,"50"50"-14,-25-26-64,74 1 1,-24 25-1,-26-50 48,1 0-47,50-25 15,24-25-16,25-24 17,-74 24-32,24-49 31,-49 74-31,0 25 16,-25-24 15</inkml:trace>
  <inkml:trace contextRef="#ctx0" brushRef="#br0" timeOffset="10812.8884">13271 5879 0,'0'25'141,"0"24"-126,25-24 1,99 49 15,-75-49-15,1-25 15,0 0 0,98-99-15,-48 25 15,-76 49-15,1 25 15,-25-25 0,25 25-15</inkml:trace>
  <inkml:trace contextRef="#ctx0" brushRef="#br0" timeOffset="12531.7093">8062 7590 0,'0'25'16,"0"0"15,0 0-31,0-1 31,25 1-15,-25 0 15,0 0 1,24 0-17,1-25 16,-25 24-15,25-24 31,0 0-31,0 0-1,24 0 16,26 0-15,-26 0 15,1-49 1,-25 24-17,49-25 16,-49 26-15,-25-1 15,25 0 1,0 25-17</inkml:trace>
  <inkml:trace contextRef="#ctx0" brushRef="#br0" timeOffset="14188.0046">11758 7640 0,'49'0'125,"-24"25"-109,0-1-16,25 1 16,-1 0 15,75 25-16,-99-50 17,49 24-17,-24-24 32,-25 0-31,0 0-1,-1 0 32,1 0-47,0-24 32,49-51-1,-49 26-16,0 24 17,-25 0-1</inkml:trace>
  <inkml:trace contextRef="#ctx0" brushRef="#br0" timeOffset="15750.565">15330 7516 0,'0'25'32,"0"-1"-17,0 26 1,0-25 15,24 0-15,1 24 15,0-49 0,0 25-31,0-25 31,-25 25-15,24-25 0,26 0 15,0 0 0,49 0-15,-49-50 15,-1 1-15,1-26 15,-25 50 0,-1 1-15,-24-1-16,25 25 31,-25-25 0</inkml:trace>
  <inkml:trace contextRef="#ctx0" brushRef="#br0" timeOffset="17781.9026">9054 10964 0,'0'24'172,"0"1"-156,25 0-1,0-25 17,49 0-17,25 0 16,-74 0 1,0 0 15</inkml:trace>
  <inkml:trace contextRef="#ctx0" brushRef="#br0" timeOffset="21094.5188">16942 11112 0,'0'-24'141,"0"48"78,0 1-204,0 0 17,25-25-1,0 0 63,-1 0-63,1 0 0,0 0 0,-25-25-15,25 25 15,-25-25-15,25 25-16,-1 0 31,1 0-31,-25-24 16,50 24 15,-25-25 0,-1 0 0</inkml:trace>
  <inkml:trace contextRef="#ctx0" brushRef="#br0" timeOffset="24094.6122">12179 10170 0,'0'25'172,"25"0"-156,-25-1 0,25 26-1,-25-25 16,25-25 1,-25 25-17,0-1 17,25-24 93,-25-24-94,24 24-16,1-25 1,25-25 0,49-24-1,-74 74 17,-25-25-1</inkml:trace>
  <inkml:trace contextRef="#ctx0" brushRef="#br0" timeOffset="26219.6796">12403 13444 0,'0'25'219,"0"0"-219,24-25 15,1 49 1,-25-24-16,0 50 31,0-51-31,25 1 16,0 50 15,0-51 0,0 26-15,-25-25 15,24-25 63,1 0-47,50-25-32,-26-25 1,224-173 15,-99 124-15,-75 49 15,-74 26-15</inkml:trace>
  <inkml:trace contextRef="#ctx0" brushRef="#br0" timeOffset="42485.8727">11535 6697 0,'-25'0'219,"0"0"-219,0 0 47,0 0 0,1 0-32,-26 0 17,50 25-1,0 0 16,-25-25-47,0 25 15,-24-25 17,24 0 30,25 24-46,0 1-1,-25 0 17,25 0-1,-25-25-16,25 25 17,-25 0-32,25-1 15,-24 1 17,-1-25-32,25 50 31,0-25-16,-25 74 17,0 0-1,25-49-15,-25-26 218,1 51-218,-1-26 15,25 26-16,0-26 17,0 1-1,0 0-15,0-1 15,0-24-16,0 25 17,0-26-1,0 1 0,0 0 204,0 25-220,25-50 1,-1 49 15,1-49-15,0 25 15,-25 25-15,25-25 15,0-1 0,-25 1 16,24-25-31,1 0-1,-25 25 1,25-25 15,0 0 16,0 0 0,-1 0-32,1 0 32,0 0 0,0 0-31,0 0 15,0 0-15,-1 0 15,1 0 0,0 0-15,-25-25 15,25 25-15,-25-25 15,0-24 0,0-1-15,0 25 15,0 0-15,0 1-16,25-1 31,-25 0-31,0 0 31,24 0-31,1-49 16,-25 49-1,0 0 17,0 1-1,0-1-31,25 0 31,0 25-15,-25-25 15,0-24-15,0 24 15,0 0-31,0-25 31,0 26-15,0-1-1,0 0 1,0 0 15,0 0-15,0-24 15,0-26-15,0 51 15,0-1 0,0 0-15,0-25 15,0 26 0,0-1-15,0 0 15,0-25-15,0 1 15,0 24-15,0-25 15,0 25 0,0 1 1</inkml:trace>
  <inkml:trace contextRef="#ctx0" brushRef="#br0" timeOffset="44439.0608">11807 6995 0,'25'0'125,"-25"25"-62,0 0-48,0-1 1,0 1-1,0 0 1,0 25 15,0-26 141,25-24-47,0 0-78,24-24-16,-24 24 1,0 0-32,0 0 31,0 0-16,-1 0 32</inkml:trace>
  <inkml:trace contextRef="#ctx0" brushRef="#br0" timeOffset="67221.1346">5284 14883 0,'-25'0'156,"0"0"-140,0 0 15,-24 0-16,-26 0 17,-24 0-17,74 0 17,-74 0-1,49 25-16,-98 74 17,98-74-32,-49 24 15,49-24 1,25-25 31,25 25-32,-24 24 17,24 1-17,0 99 17,0-50-1,0-24-16,0-1 17,24-24-1,76 24-15,-51-24 15,1-50-31,-25 24 15,-1-24 1,1 25 0,124-25 15,-75 0-15,-24 0 15,0 0-16,-25 0 17,-1 0-1,1-49-15,-25 24 15,0 0-16,0 0-15,0 0 32,0 1-17,0-1 1,-49 0 0,-1 0 15,-25-24-16,26 49 17,24 0-1,0 0-15,25-25 15,0 0 16,50 0-16,-1 25-15,-49-25 15,25 25 0,0 0-15,-25 25 171,0 0-171,0 0-1,0 0 17,0-1-1,25 1-15,-25 25 15,25-25 0,-25-1-15,0 1 31</inkml:trace>
  <inkml:trace contextRef="#ctx0" brushRef="#br0" timeOffset="69268.0664">5309 15503 0,'0'-25'78,"24"25"-78,26 0 31,0 0-15,-1 0 15,1 0 0,-1 0-15,-24 0 15,-25-25 16,0 1 109,-49 24-140,24-25 15,0 25 0,0 0-15,0 0 31,1 0 15,-26 0 17,25 0-64,0 25 16,1-25-15,24 24 15,-25 1 1,25 0-17,0 0 16,0 0-15,0 24 15,0 1-15,0-25 0,0-1-1,0 1 16,25-25-15,-25 25 15,74 0-15,-49-25 15,24 0 0,-24 0 1,0 0 15</inkml:trace>
  <inkml:trace contextRef="#ctx0" brushRef="#br0" timeOffset="71393.1329">5730 15776 0,'0'-25'156,"0"-25"-140,0 26-1,0-26 17,0 25-1,0 0-16,25-24 17,-25 24-1,25 0-15,0 25 15,-25-25-16,24 1 17,1 24-17,0 0 48,0 0-16,0 24-47,-1-24 31,1 25-15,0-25 15,-25 25-16,0 0 17,0 24-1,0 1-15,0-25 15,0 0-16,0-1 17,0 1-1,0 0 0</inkml:trace>
  <inkml:trace contextRef="#ctx0" brushRef="#br0" timeOffset="73533.8415">6177 15528 0,'25'0'125,"-1"0"-110,51 0-15,-1 0 16,-49 25 15,0-25-15,0 0 15,-1 0-15,-24-25 156,0 0-110,-24 25-62,-1 0 47,0 0-16,0 0-15,0 0 15,1 0 0,24-25-15,-25 25 15,0 0-15,0 0 15,0 0 0,1 0 1,-1 25 14,25 0 17,-25-25-63,25 49 31,0 1-15,0-25 15,0 0 0,0 24-15,25-24 15,0-25 0,-1 0 16,1 0-15,0 0-1,0 0-31,24 0 31,-24 0 0,0 0-15</inkml:trace>
  <inkml:trace contextRef="#ctx0" brushRef="#br0" timeOffset="75674.5292">6400 15528 0,'25'0'31,"-25"-25"235,0 0-203,0 0 108,-25 25-77,0 0-94,0 0 110,1 0-48,-1 0-15,0 0 31,0 0-47,0 0 47,1 25-46</inkml:trace>
  <inkml:trace contextRef="#ctx0" brushRef="#br0" timeOffset="78284.0021">6648 15528 0,'25'0'94,"0"0"-63,-25 25-15,0-1 15,0 1-15,0 25 0,0-25 15,0 24 0,0-24-15,0 0 15,0 0 16,24-50 234,-24 0-265,25 0-1,-25-24 1,25-1 15,-25 0-15,0 26 15,25-26-15,-25 25 15,25 25 110,-1 0-63,1 0-47,0 0 31,0 0-15,0 0-31</inkml:trace>
  <inkml:trace contextRef="#ctx0" brushRef="#br0" timeOffset="81815.3784">7343 15503 0,'-25'0'203,"0"0"-172,25 25 1,-25-25-32,0 25 15,-24-1 1,24-24 15,25 25-15,-25-25 15,25 25-15,0 0-1,0 0 48,0-1-1,0 1 1,0 0-48,25-25 17,25 0-17,-26 0 16,51 0 1,-50 0-17,24 0 17,-24 0-1,0 0 0,24 0 0,-49-25 1,0 0-17,0-24 16,0 24 1,0 0 30,0 0 32,0 1 78,0-1-141,-24 25-15,24 25 312,0-1-313,0 1 17,0 0-17,0 0 1,0 0 15,0-1-15,0 26 15,0-25-15,24-25 15,-24 25-15,25-25 15,0 0 250,0 0-265</inkml:trace>
  <inkml:trace contextRef="#ctx0" brushRef="#br0" timeOffset="84596.7245">7863 15801 0,'0'-25'94,"0"0"-78,75 0 15,49-99-15,-75 75-16,1-26 31,-25 50-31,0 1 31,0-26-15,-1 25 15,51-99-15,-26 25 15,-24 24 0,0 26-15,-25-1 15,0 25-15,0 1 15,0-1 0,0 0-15,-50 0 15,26 25 0,-1 0 1,0 0-1,0 0 0,0 0-15,1 0-16,-1 0 47,25 25 93,0 0-140,0 0 31,0-1-15,0 1 15,0 25-15,0-25 15,0-1-15,0 51 15,0-26 0,0-24-15,0 0 15,0 25-15,0-26 15,0 26 0,0-25-15,0 0 15,0 24-15,-25 26 15,0-50 0,25 49-15,0-49 15,0 0 0,0-1 1,0 1 46,0 0-16,25-25 110,0 0-156,0 0-1,24-25 1,-24 0 15,-25 1-15</inkml:trace>
  <inkml:trace contextRef="#ctx0" brushRef="#br0" timeOffset="85721.7717">8980 15379 0</inkml:trace>
  <inkml:trace contextRef="#ctx0" brushRef="#br0" timeOffset="86315.5571">8980 15379 0</inkml:trace>
  <inkml:trace contextRef="#ctx0" brushRef="#br0" timeOffset="88784.3745">8980 15379 0,'0'25'359,"0"0"-343,0 24-1,0 1 17,-25-50 77,25 25-46,25-25 687,-25 49-704,0 1-30,0-25 0,0 24 15,0-24-15,0 0 15</inkml:trace>
  <inkml:trace contextRef="#ctx0" brushRef="#br0" timeOffset="91690.7335">8955 15255 0,'-25'25'62,"25"-1"-15,0 1 15,0 0-15,0 0-31,25-25 0,-25 25 15,25-25-16,-1 0 17,1 0-1,0 0 0,0 0 16,0 0-31,-1 0 15,1 0 16,-25-25 62,0 0-62,0 0 16,-25 25-32,1-25 0,-1 25-15,0 0-1,-25 0 17,26 0 14</inkml:trace>
  <inkml:trace contextRef="#ctx0" brushRef="#br0" timeOffset="93581.4191">8955 15677 0,'0'0'0,"-25"0"32,25 24-17,-25-24 1,25 25 15,-25-25-15,25 25 15,0 0 31,0 0 17,25-1-48,0-24 0,-25 25-15,25-25 15,0 0 0,-1 0 0,1 0 32,0 0-32,0 0 0,-25-25-15,0 1 0,0-1 46,25 25-31,-25-25 1,24 25-32,-24-25 31,0 0 0,0 1 16,-24 24-31,-1 0 31,0 0-16</inkml:trace>
  <inkml:trace contextRef="#ctx0" brushRef="#br0" timeOffset="95675.2377">10021 15106 0,'25'0'94,"0"0"-63,-25 25 0,0 49 0,-99 75-15,99-74-16,0-1 31,0 0-31,0-49 32,0 74-17,0-49 16,0 24-15,0-24 15,0-25 1</inkml:trace>
  <inkml:trace contextRef="#ctx0" brushRef="#br0" timeOffset="97927.7431">11237 15677 0,'0'-25'16,"-25"25"31,0-25-47,-24 25 31,49-25-15,-50 25 15,0 0-16,-24 0 17,24 0-1,26 25-15,-1-25-16,-25 25 31,50 0-31,0-1 31,0 1-15,0 25 15,50-1 0,-25-24-15,-1 0 15,1 0-15,0-25-1,0 0 17,0 0-1,-1 0-16,1-25 17,0 0-1,0-24-15,0 24 15,-25 0 0,0-25-15,0 26 46,0 48 157,0 1-188,0 0-15,0 0 15,24 0 0,-24 24-15,25-49 15,0 0 0,-25 25-15,25-25 0,0 0 31</inkml:trace>
  <inkml:trace contextRef="#ctx0" brushRef="#br0" timeOffset="99815.0864">11237 15677 0,'25'0'78,"-1"0"-62,1 0 15,-25 24 0,0 1-15,0 25 15,0-25 0,0-1-15,0 1 46,25-25 142,-25-25-204,0 1 15,25-1 1,0-25 15,-25 25 0,25 1-15,-25-26 15,24 25 0,-24 0 1,25 25 30,0 0 16,0 0-31,0 0 0,-1 0-31,1 0 15</inkml:trace>
  <inkml:trace contextRef="#ctx0" brushRef="#br0" timeOffset="101955.7812">11683 15528 0,'0'25'78,"0"-1"-47,0 1-15,0 0 15,0 0-31,0 24 31,0 1-15,0-25 15,0 0 1,0-1-17,0-48 470,0-1-454,0 0-16,0 0 17,0 0-17,0 1 17,0-1-1,0 0-16,0 0 17,0 0 30,25 25-31,0 0 79,0 0-79,0 0 16,-1 0-16,1 0-15</inkml:trace>
  <inkml:trace contextRef="#ctx0" brushRef="#br0" timeOffset="104471.5008">12080 15627 0,'-25'0'94,"1"25"-63,24 0 1,-25-1 14,0 26-14,0 0-32,25 24 31,-25-49 0,25 0-15,0-1 15,0 1-15,25 0 15,0-25 16,0 0 0,0 0-32,-1 0 32,1-25-16,-25 0-15,25 25 15,0-24-15,-25-1 15,25-25-15,-25 25 15,0-24 0,0 24-15,0 0 15,0 0-15,0-24 15,0 24 16,0 0 15,0 0-46</inkml:trace>
  <inkml:trace contextRef="#ctx0" brushRef="#br0" timeOffset="106096.5507">12279 15553 0,'-50'0'110,"25"24"-95,-24-24 1,24 25 15,0 50-31,25-1 31,25 100 1,0-26-17,24-48 16,1-51-15,-25-49 15,-1 0 1,-24-49 14,0 24-46,0-25 16,0-99 15,0 125 1,0-1-17,25 50 126,0-1-126,0-24 1,0 0 15,-1 0 1,1 0-17,0 0 16,-25-24 1,0-26-17,0 25 17,0-24-17,0 24 16,0 0 1,0 0 15</inkml:trace>
  <inkml:trace contextRef="#ctx0" brushRef="#br0" timeOffset="107987.2615">13320 15553 0,'-24'0'16,"-1"-25"-16,0 25 31,-25-25-15,26 25 15,-1 0-16,-50 0 17,51 0-17,-26 0 17,0 0-1,26 50-16,-1 24 17,0-24-1,0-1-15,25-24 15,0 25-31,50-26 15,-25-24 1,-1 25 0,1-25 15,25 25-15,-1 0 15,-24-25-16,25 25 17,-50-1-1,25-24-15,-25 25 15,0 0 0,0 0 47,0 0-47,0-1 32,0 1-32,-25-25 0,0 25 1,0-25-32,-24 0 31,24 0-15,0 0-16,-25 0 31,1 0-16,24 0 32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4T07:51:19.5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10468 4762 0,'0'25'265,"25"-25"-249,-25 25-1,0 0 17,25-25 46,-1 0 16,26-25-63,24-49-31,150-174 31,-51 74-15,-123 100 15,-25 49-31,24 0 16</inkml:trace>
  <inkml:trace contextRef="#ctx0" brushRef="#br0" timeOffset="2156.4429">12948 4663 0,'25'0'172,"25"0"-140,-50 25-32,25-25 15,24 25 1,-24 0 15,0-25 0,0 0 1,-1 0-17,1 0 1,25-25 15,24-74 0,25-25-15,-49 49-16,49 1 31,-74 24-31,0 50 16,0-25 15</inkml:trace>
  <inkml:trace contextRef="#ctx0" brushRef="#br0" timeOffset="13172.853">19546 3870 0,'0'-25'218,"0"0"-202,50 25-16,0-25 31,-1 25-31,-24-25 16,0 25-1,0 0 1,24 0 0,-24 0 15,0 0 0,0 0-15,24 0 15,1 0-15,-25 25 15,-25 0 47,0 0-47,0 0 1,0-1-1,0 1 31,0 0-46,0 0 15,-25 0-15,25-1 15,-25 1 0,0-25-15,1 25 15,-26-25-15,25 25 15,0-25 0,-49 49-15,24-49 15,25 25-15,1-25 15,48 0 172,1 0-187,0 0-1,25 0 1,-26 0 15,1 0-15,25 0 15,-25 0 0,0 0-15,-1 0 15,1 0-15,25 0 15,-25 50 0,-1-25-15,1-25 15,0 24-15,-25 1 31,0 0 15,0 0-30,0 0-17,0-1 16,-25 1 1,25 0-17,-25 0 1,25 0 31,-24-25-32,-1 24 17,0-24-1,0 0-15,25 25-1,-25 0 16,1-25-15,-26 25 15,0-25 1,1 49-17,-1-49 16,25 0-15,-24 0 15,-26 0 1,50 0-1,1 0 0,-1 0-15,0 0 15,25-24-15,-25 24-1</inkml:trace>
  <inkml:trace contextRef="#ctx0" brushRef="#br0" timeOffset="28111.4619">12527 8607 0,'25'0'296,"-1"0"-296,1 0 16,25 0 15,-1 0-15,1 0 15,0 50-15,-1-25 15,-24-25 0,0 49-31,0-24 16,-1-25 0,-24 25 15,25-25-16,-25 25 1,25-25-16,0 0 47,-25 24 31,49-24 78,26-49-140,24-1 0,25-24-1,99-100 16,-99 100-15,-74 49 15,-25 0-15</inkml:trace>
  <inkml:trace contextRef="#ctx0" brushRef="#br0" timeOffset="46503.4463">14710 10492 0,'24'0'78,"-24"25"-62,50 25-16,0-25 15,24 74 17,-24-74-32,-1 49 31,1-49-31,-25-25 16,-1 25 15,1-25-16,0 0 79,25 0-78,49-124-1,74-75 17,26-24-1,-100 149-15,-74 74 15,-25-25-31</inkml:trace>
  <inkml:trace contextRef="#ctx0" brushRef="#br0" timeOffset="82552.9728">16818 10244 0</inkml:trace>
  <inkml:trace contextRef="#ctx0" brushRef="#br0" timeOffset="84537.4792">20167 13072 0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4T07:53:21.2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8682 5556 0,'50'0'234,"-1"75"-218,1-26-16,99 125 31,-25-50 0,-25-25-15,-99-74 15,25-25 126,24-50-142,51 1 1,98-125-1,199-198 1,-224 198 15,-73 75-15,-76 50 15,1 49 0,0 0-15</inkml:trace>
  <inkml:trace contextRef="#ctx0" brushRef="#br0" timeOffset="15938.6662">13618 6400 0</inkml:trace>
  <inkml:trace contextRef="#ctx0" brushRef="#br0" timeOffset="24439.3287">20092 5507 0,'0'24'235,"25"-24"-220,25 50 1,74 0 0,-100-26-16,51 1 31,-50 0-15,-1-25-1,1 0 48,0 0 46,25-25-78,-1-24-15,-24 24-16,49-74 31,1 74-31,-75-25 16,49 25-16,-49 1 31</inkml:trace>
  <inkml:trace contextRef="#ctx0" brushRef="#br0" timeOffset="26345.6986">22771 5779 0,'0'50'344,"50"-50"-344,-50 25 16,24-25-1,1 0 1,0 0 203,0 0-204,0-25 32,-1 0-47,51-99 31,-25 50-15,-1 24 15,-24 25 1</inkml:trace>
  <inkml:trace contextRef="#ctx0" brushRef="#br0" timeOffset="29142.7634">12948 6945 0,'0'25'203,"0"25"-188,0-25 17,25-1-32,-25 26 31,25-50 0,-25 25-15,50-25 15,-26 0 16,1 0-32,25-50 1,49 1 0,0-26-16,50-49 31,-99 74-31,-1 1 16,26-26 15,-50 75 0</inkml:trace>
  <inkml:trace contextRef="#ctx0" brushRef="#br0" timeOffset="32158.6124">13420 8954 0,'0'25'203,"0"0"-203,0 0 16,24 25 0,1 49-1,0-74 17,0-1-17,0-24 157,0-24-172,-1-26 16,100-74-1,-24 25 17,-26-1-17,-49 76-15,0-1 31,-25 0-31,24 25 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4T08:29:56.62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8707 5308 0,'49'0'235,"1"0"-220,-25 0 1,24 0 0,-24 0 15,-25 25 16,25-25-32,25 0 17,-26 0-17,1 0 1,99-74 15,-25-26-15,1 1 15,-75 50-15,49-26 15,-49 75 0,-25-25-15</inkml:trace>
  <inkml:trace contextRef="#ctx0" brushRef="#br0" timeOffset="2078.2889">10766 5283 0,'49'25'187,"-24"0"-171,0 0-1,0 0 1,-1-25 46,26 0-46,0 0 15,-26 0-15,-24-25 15,75-99 0,98-75-15,-73 75-16,49-74 31,-100 123-31,-49 51 16,50-26 15</inkml:trace>
  <inkml:trace contextRef="#ctx0" brushRef="#br0" timeOffset="3922.184">14213 5308 0,'0'25'140,"25"0"-124,-25 0 0,124 148-1,-49-49 17,-1-99-1,-74 0-16,25-25 17,0-25-17,24-25 17,26-98-1,24 24-16,50-100 17,-50 125-17,-49 0 17,-26 74-1,-24 0-16</inkml:trace>
  <inkml:trace contextRef="#ctx0" brushRef="#br0" timeOffset="15063.7478">15652 7789 0,'-25'0'140,"25"24"-93,50 1-31,-50 0-16,74 0 31,-49 24-15,25-24 15,-25 0-16,-25 0 17,24-25-1,1 0 47,0 0-47,0-25-15,24-25 0,26-49 15,49-25 0,-99 75-15,-1 24 15,1 25-15,-25-25 15</inkml:trace>
  <inkml:trace contextRef="#ctx0" brushRef="#br0" timeOffset="17126.3672">17984 7813 0,'25'0'203,"24"0"-188,1 50 1,24 49 15,25 25-15,-74-74 15,0-50-15,0 0-1,-25-25 64,25 25-64,24-74 16,75-26-15,-74 51 15,-1-26-31,51-24 16,-76 50 0,26-1-1</inkml:trace>
  <inkml:trace contextRef="#ctx0" brushRef="#br0" timeOffset="40550.1171">15478 10939 0,'0'-25'172,"25"25"-141,0 0-31,0 25 15,74 74 17,-49-74-32,24 24 31,-49-49-31,0 25 16,24-25 15,-24 0-16,0 0 48,0 0-47,24-25 15,75-99-16,-49 25 17,-26 50-1,-24 24-15,-25 0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4T08:31:44.6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11435 4713 0,'25'0'297,"0"25"-297,25-25 16,49 74-1,-74-49 17,-1 0-1,1-25-31,0 0 47,0 0 234,24 0-281,75-50 16,298-99 15,-298 100-31,50-51 15,-125 100 1,-24-24 0,0-1 15,0 25-15</inkml:trace>
  <inkml:trace contextRef="#ctx0" brushRef="#br0" timeOffset="5422.2772">14809 5432 0,'25'0'219,"-1"0"-203,1 75-1,50 24 17,-51-74-1,1-1-15,0-24 15,25 0 219,74-24-250,99-100 15,347-224 17,-421 249-1,-124 50-15</inkml:trace>
  <inkml:trace contextRef="#ctx0" brushRef="#br0" timeOffset="9766.3891">14437 6821 0,'24'50'188,"1"0"-188,25 24 15,24 199 17,26-124-1,-51-75-16,-49-49 17,25-25-17,25-25 79,-1 0-78,224-198-1,49-25 17,-49-25-1,-223 223-16,-50 26 17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4T08:32:18.9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13544 5879 0,'25'0'203,"-1"25"-187,26 24-1,24 50 1,26 50 15,-76-74 1,1-51-17,0-24-15,0 0 31,-25-24-15,49-26 15,51-99 1,-1-24-17,-74 148 16,-25 0-15</inkml:trace>
  <inkml:trace contextRef="#ctx0" brushRef="#br0" timeOffset="2000.1683">17488 6077 0,'24'0'31,"1"0"32,0 25-48,49 0 17,-24 24-1,-50 1-31,50 24 15,-25-49 17,24 0-17,1 0 17,-1 0-1,-24-25-16,74 0 17,50-25-1,273-248-15,-249 99 15,-48 50-16,-76 75-15,1-1 32,-50 25-32,25 0 31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7-10-02T18:36:36.3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7020 2629 0,'-25'0'63,"0"0"-32,25 25 47,0 0-62,0 0-1,0 0 32,25-25-16,0 0-15,25 0 15,49 0-15,-49 0 15,24 0-15,-49 0 15,24 0-15,-24 0 30,0 0 1</inkml:trace>
  <inkml:trace contextRef="#ctx0" brushRef="#br0" timeOffset="1406.282">7169 3944 0,'0'25'125,"0"0"-109,0 24 15,0-24-15,0 0 15,0 0-15,0-1 15,0 1 0,25-25 63,0 0-94,-1 0 31,100-25-15,100-74 15,-125 50 0,-50 49-15,-24 0 15,-25-25 47</inkml:trace>
  <inkml:trace contextRef="#ctx0" brushRef="#br0" timeOffset="2890.6974">7343 4911 0,'-25'25'125,"25"0"-125,-25 0 16,25 0 0,0-1-1,0 1 16,0 0-15,50-25 156,-26 0-141,1 0-31,0-25 31,25 0 1,49 1-17,25-51 17,-25 50-32,0-24 15,-74 49 1,25 0-1,-26 0 17</inkml:trace>
  <inkml:trace contextRef="#ctx0" brushRef="#br0" timeOffset="6500.2004">18108 3051 0,'25'0'141,"-25"25"-94,0 0-16,0-1-31,0 1 31,24 25-15,-24-25-16,25 24 31,0 1-31,-25-25 31,0-1-15,25-24 156,24 0-157,-24-24 1,25-1-16,74-50 31,-99 51-31,24-1 16,1 0 15,-25 25-15,-1-25 15</inkml:trace>
  <inkml:trace contextRef="#ctx0" brushRef="#br0" timeOffset="16516.1869">5259 8632 0,'0'25'172,"0"0"-156,0-1-1,0 1 1,0 25 15,0-25-15,0-1 15,25-24 141,0 0-157,24 0 1,50-49 15,-24 24-15,24-25 15,-74 26-15,0 24 15,-1-25 0</inkml:trace>
  <inkml:trace contextRef="#ctx0" brushRef="#br0" timeOffset="18250.6174">5433 9153 0,'0'25'109,"0"0"-93,0-1 15,0 1 16,0 0 0,0 0-32,24-25 204,1 0-188,0 0-31,25 0 31,-1 0-15,-24-25 15,0 25 1,0-25-17</inkml:trace>
  <inkml:trace contextRef="#ctx0" brushRef="#br0" timeOffset="19938.1995">3498 9723 0,'0'25'156,"0"0"-109,0 0 15,0 0-15,25-25 78,24 0-109,-24 0 0,74-25 15,-49 0-31,-1 0 15,-24 25 1,0 0 0,-25-25 31</inkml:trace>
  <inkml:trace contextRef="#ctx0" brushRef="#br0" timeOffset="21547.6279">4192 10021 0,'0'25'203,"0"0"-187,25 0 15,-25-1-15,0 1 15,25 0 0,0 0 1,0-25 139,-1 0-155,1 0 0,50-25 15,24-25 0,-74 26-15,-1-1 15,1 25 16</inkml:trace>
  <inkml:trace contextRef="#ctx0" brushRef="#br0" timeOffset="26907.1646">11659 8880 0,'24'0'110,"-24"25"-32,25-25-78,0 25 31,-25-1 0,25-24 16,0 0-31,-1 0 15,51 0 0,-50 0-15,-1-24 15,1 24-15,0 0 15</inkml:trace>
  <inkml:trace contextRef="#ctx0" brushRef="#br0" timeOffset="28500.9793">11683 9351 0,'0'25'109,"0"0"-93,0 0 0,0 0 31,0-1 15,25-24 126,25 0-173,-25-24 1,49-1-1,0-25 1,-49 50 15,25-25-31,-50 1 32,25 24-17</inkml:trace>
  <inkml:trace contextRef="#ctx0" brushRef="#br0" timeOffset="32485.4994">19323 8731 0,'0'25'156,"0"0"-140,-25 0-16,25-1 31,0 1 0,0 0-15,0 0 46,0 0 63,25-25-46,0 0-64,0 0 1,148-25 15,-73-25 0,-1 25-15,-74 1 15,24-1 0</inkml:trace>
  <inkml:trace contextRef="#ctx0" brushRef="#br0" timeOffset="34126.1956">17885 9252 0,'-25'0'141,"25"25"-110,0 0-15,0 0-1,0-1 16,0 1-15,0 0 31,25-25 0,24 0 0,-24 0-16,25 0-15,49 0-1,0 0 16,-25-50 1,100-49-17,-124 99 17,-1-25-17</inkml:trace>
  <inkml:trace contextRef="#ctx0" brushRef="#br0" timeOffset="37048.1481">12750 11857 0,'0'24'172,"0"1"-172,0 0 32,0 0-1,0 0 0,0-1-31,0 1 31,0 0 32,0 25-48,0-26 48,25-24 124,24-24-171,75-51 0,0-24 15,-74 74-31,0 0 31,-26 1-31,1 24 16,0-25 15,0 25-15,-25-25 15,25 25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ZA" altLang="en-US" smtClean="0"/>
              <a:t>Introduction to Systems Analysis and Design, 6th Edition</a:t>
            </a:r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284984"/>
            <a:ext cx="5544616" cy="259228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Q1: 30 Marks</a:t>
            </a:r>
          </a:p>
          <a:p>
            <a:pPr algn="l">
              <a:lnSpc>
                <a:spcPct val="80000"/>
              </a:lnSpc>
            </a:pPr>
            <a:endParaRPr lang="en-US" sz="2400" dirty="0"/>
          </a:p>
          <a:p>
            <a:pPr algn="l">
              <a:lnSpc>
                <a:spcPct val="80000"/>
              </a:lnSpc>
            </a:pPr>
            <a:r>
              <a:rPr lang="en-US" sz="2400" dirty="0" smtClean="0"/>
              <a:t>Q2: 38 Marks</a:t>
            </a:r>
          </a:p>
          <a:p>
            <a:pPr marL="457200" indent="-457200" algn="l">
              <a:lnSpc>
                <a:spcPct val="80000"/>
              </a:lnSpc>
              <a:buAutoNum type="alphaLcParenR"/>
            </a:pPr>
            <a:endParaRPr lang="en-US" sz="2400" dirty="0"/>
          </a:p>
          <a:p>
            <a:pPr algn="l">
              <a:lnSpc>
                <a:spcPct val="80000"/>
              </a:lnSpc>
            </a:pPr>
            <a:r>
              <a:rPr lang="en-US" sz="2400" dirty="0" smtClean="0"/>
              <a:t>Q3: 12 Marks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Memo Test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C192D5-EC4D-4C0E-A53C-70B00B4397F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DB Management: 2 Marks</a:t>
            </a:r>
            <a:endParaRPr lang="en-Z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96" y="2204864"/>
            <a:ext cx="8946995" cy="115212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4875840" y="2035800"/>
              <a:ext cx="1973880" cy="2685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66480" y="2026440"/>
                <a:ext cx="1992600" cy="28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8526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891843"/>
            <a:ext cx="6770508" cy="433735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259280" y="946440"/>
              <a:ext cx="5875920" cy="34203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9920" y="937080"/>
                <a:ext cx="5894640" cy="343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736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300" y="1556792"/>
            <a:ext cx="6023626" cy="374441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598400" y="1991160"/>
              <a:ext cx="5251320" cy="315252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89040" y="1981800"/>
                <a:ext cx="5270040" cy="317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11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979"/>
            <a:ext cx="8700097" cy="295232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35" y="2962307"/>
            <a:ext cx="8850657" cy="279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67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39" y="2204864"/>
            <a:ext cx="8574661" cy="121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53" y="1412776"/>
            <a:ext cx="6893657" cy="3600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393200" y="1044720"/>
              <a:ext cx="6188760" cy="47955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83840" y="1035360"/>
                <a:ext cx="6207480" cy="481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868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End User: 7 Marks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15" y="1719263"/>
            <a:ext cx="8512238" cy="324035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3768480" y="1357200"/>
              <a:ext cx="3492000" cy="334908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59120" y="1347840"/>
                <a:ext cx="3510720" cy="336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7292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Data sources: 5 Marks</a:t>
            </a:r>
            <a:endParaRPr lang="en-Z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169" y="1988840"/>
            <a:ext cx="8450305" cy="159184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14" y="3580681"/>
            <a:ext cx="8640560" cy="64326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3125520" y="1848600"/>
              <a:ext cx="5215320" cy="14734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16160" y="1839240"/>
                <a:ext cx="5234040" cy="149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062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Data Collection: 6 Marks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44562"/>
            <a:ext cx="8265947" cy="358463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3134520" y="1643040"/>
              <a:ext cx="3643560" cy="236664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25160" y="1633680"/>
                <a:ext cx="3662280" cy="238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278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Data processing: 3 Marks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719262"/>
            <a:ext cx="8330033" cy="113367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4116600" y="1607400"/>
              <a:ext cx="1706040" cy="109872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07240" y="1598040"/>
                <a:ext cx="1724760" cy="111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599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3380</TotalTime>
  <Words>50</Words>
  <Application>Microsoft Office PowerPoint</Application>
  <PresentationFormat>On-screen Show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Wingdings</vt:lpstr>
      <vt:lpstr>Ch3</vt:lpstr>
      <vt:lpstr> </vt:lpstr>
      <vt:lpstr>PowerPoint Presentation</vt:lpstr>
      <vt:lpstr>PowerPoint Presentation</vt:lpstr>
      <vt:lpstr>PowerPoint Presentation</vt:lpstr>
      <vt:lpstr>PowerPoint Presentation</vt:lpstr>
      <vt:lpstr>End User: 7 Marks</vt:lpstr>
      <vt:lpstr>Data sources: 5 Marks</vt:lpstr>
      <vt:lpstr>Data Collection: 6 Marks</vt:lpstr>
      <vt:lpstr>Data processing: 3 Marks</vt:lpstr>
      <vt:lpstr>DB Management: 2 Marks</vt:lpstr>
      <vt:lpstr>PowerPoint Presentation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115</cp:revision>
  <cp:lastPrinted>2017-10-04T10:59:30Z</cp:lastPrinted>
  <dcterms:created xsi:type="dcterms:W3CDTF">2013-06-30T08:46:22Z</dcterms:created>
  <dcterms:modified xsi:type="dcterms:W3CDTF">2017-10-04T11:30:11Z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