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49"/>
  </p:notesMasterIdLst>
  <p:sldIdLst>
    <p:sldId id="260" r:id="rId2"/>
    <p:sldId id="343" r:id="rId3"/>
    <p:sldId id="322" r:id="rId4"/>
    <p:sldId id="329" r:id="rId5"/>
    <p:sldId id="323" r:id="rId6"/>
    <p:sldId id="324" r:id="rId7"/>
    <p:sldId id="325" r:id="rId8"/>
    <p:sldId id="327" r:id="rId9"/>
    <p:sldId id="277" r:id="rId10"/>
    <p:sldId id="332" r:id="rId11"/>
    <p:sldId id="320" r:id="rId12"/>
    <p:sldId id="281" r:id="rId13"/>
    <p:sldId id="353" r:id="rId14"/>
    <p:sldId id="335" r:id="rId15"/>
    <p:sldId id="336" r:id="rId16"/>
    <p:sldId id="286" r:id="rId17"/>
    <p:sldId id="287" r:id="rId18"/>
    <p:sldId id="290" r:id="rId19"/>
    <p:sldId id="292" r:id="rId20"/>
    <p:sldId id="293" r:id="rId21"/>
    <p:sldId id="344" r:id="rId22"/>
    <p:sldId id="295" r:id="rId23"/>
    <p:sldId id="296" r:id="rId24"/>
    <p:sldId id="299" r:id="rId25"/>
    <p:sldId id="304" r:id="rId26"/>
    <p:sldId id="321" r:id="rId27"/>
    <p:sldId id="338" r:id="rId28"/>
    <p:sldId id="306" r:id="rId29"/>
    <p:sldId id="308" r:id="rId30"/>
    <p:sldId id="309" r:id="rId31"/>
    <p:sldId id="310" r:id="rId32"/>
    <p:sldId id="354" r:id="rId33"/>
    <p:sldId id="311" r:id="rId34"/>
    <p:sldId id="340" r:id="rId35"/>
    <p:sldId id="313" r:id="rId36"/>
    <p:sldId id="314" r:id="rId37"/>
    <p:sldId id="341" r:id="rId38"/>
    <p:sldId id="315" r:id="rId39"/>
    <p:sldId id="318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CC00"/>
    <a:srgbClr val="CFCB28"/>
    <a:srgbClr val="B4B568"/>
    <a:srgbClr val="BAB568"/>
    <a:srgbClr val="99C267"/>
    <a:srgbClr val="99CD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2" autoAdjust="0"/>
    <p:restoredTop sz="94660"/>
  </p:normalViewPr>
  <p:slideViewPr>
    <p:cSldViewPr snapToGrid="0">
      <p:cViewPr>
        <p:scale>
          <a:sx n="81" d="100"/>
          <a:sy n="81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F9183-6E5F-46D4-9AB0-4AA22FF932F8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27AE20F-CF55-4899-85AB-0A038E1CEF2E}">
      <dgm:prSet custT="1"/>
      <dgm:spPr/>
      <dgm:t>
        <a:bodyPr/>
        <a:lstStyle/>
        <a:p>
          <a:pPr rtl="0"/>
          <a:r>
            <a:rPr lang="en-US" sz="2200" b="1" dirty="0" smtClean="0"/>
            <a:t>Confidentiality</a:t>
          </a:r>
          <a:endParaRPr lang="en-US" sz="2200" dirty="0"/>
        </a:p>
      </dgm:t>
    </dgm:pt>
    <dgm:pt modelId="{F3D5178C-871C-4363-9608-83CC86B9D325}" type="parTrans" cxnId="{11B586BB-A1BE-465E-8D4F-427FBE003FB4}">
      <dgm:prSet/>
      <dgm:spPr/>
      <dgm:t>
        <a:bodyPr/>
        <a:lstStyle/>
        <a:p>
          <a:endParaRPr lang="en-US"/>
        </a:p>
      </dgm:t>
    </dgm:pt>
    <dgm:pt modelId="{1668FE66-2D94-425A-9849-99A080FCC7C7}" type="sibTrans" cxnId="{11B586BB-A1BE-465E-8D4F-427FBE003FB4}">
      <dgm:prSet/>
      <dgm:spPr/>
      <dgm:t>
        <a:bodyPr/>
        <a:lstStyle/>
        <a:p>
          <a:endParaRPr lang="en-US"/>
        </a:p>
      </dgm:t>
    </dgm:pt>
    <dgm:pt modelId="{F881885A-0E29-4F0C-AB1A-49BA1FA8AAF1}">
      <dgm:prSet custT="1"/>
      <dgm:spPr/>
      <dgm:t>
        <a:bodyPr/>
        <a:lstStyle/>
        <a:p>
          <a:pPr rtl="0"/>
          <a:r>
            <a:rPr lang="en-US" sz="2000" dirty="0" smtClean="0"/>
            <a:t>System must prevent disclosing information to anyone who is not authorized to access it</a:t>
          </a:r>
          <a:endParaRPr lang="en-US" sz="2000" dirty="0"/>
        </a:p>
      </dgm:t>
    </dgm:pt>
    <dgm:pt modelId="{C1BD367D-1D5D-4C93-8E85-8D8B49588536}" type="parTrans" cxnId="{16D20B6B-A5A5-4F08-AD1B-858C41D31FFF}">
      <dgm:prSet/>
      <dgm:spPr/>
      <dgm:t>
        <a:bodyPr/>
        <a:lstStyle/>
        <a:p>
          <a:endParaRPr lang="en-US"/>
        </a:p>
      </dgm:t>
    </dgm:pt>
    <dgm:pt modelId="{010ABEDB-CE50-46F0-9A12-7B590B1BBFDE}" type="sibTrans" cxnId="{16D20B6B-A5A5-4F08-AD1B-858C41D31FFF}">
      <dgm:prSet/>
      <dgm:spPr/>
      <dgm:t>
        <a:bodyPr/>
        <a:lstStyle/>
        <a:p>
          <a:endParaRPr lang="en-US"/>
        </a:p>
      </dgm:t>
    </dgm:pt>
    <dgm:pt modelId="{5D6249EB-4807-4FE7-93CD-B28B2225EC98}">
      <dgm:prSet custT="1"/>
      <dgm:spPr/>
      <dgm:t>
        <a:bodyPr/>
        <a:lstStyle/>
        <a:p>
          <a:pPr rtl="0"/>
          <a:r>
            <a:rPr lang="en-US" altLang="en-US" sz="2200" b="1" dirty="0" smtClean="0"/>
            <a:t>Integrity</a:t>
          </a:r>
          <a:endParaRPr lang="en-US" sz="2200" dirty="0"/>
        </a:p>
      </dgm:t>
    </dgm:pt>
    <dgm:pt modelId="{D8DB7B35-2E2E-47B3-A544-BD93E4D40AE8}" type="parTrans" cxnId="{86241346-3A80-4C5C-A062-4F228511532B}">
      <dgm:prSet/>
      <dgm:spPr/>
      <dgm:t>
        <a:bodyPr/>
        <a:lstStyle/>
        <a:p>
          <a:endParaRPr lang="en-US"/>
        </a:p>
      </dgm:t>
    </dgm:pt>
    <dgm:pt modelId="{287E0E5B-1CF4-4641-A3C0-6C432010F721}" type="sibTrans" cxnId="{86241346-3A80-4C5C-A062-4F228511532B}">
      <dgm:prSet/>
      <dgm:spPr/>
      <dgm:t>
        <a:bodyPr/>
        <a:lstStyle/>
        <a:p>
          <a:endParaRPr lang="en-US"/>
        </a:p>
      </dgm:t>
    </dgm:pt>
    <dgm:pt modelId="{1837E3E3-924B-4C0E-A1B8-2CCD134961D6}">
      <dgm:prSet custT="1"/>
      <dgm:spPr/>
      <dgm:t>
        <a:bodyPr/>
        <a:lstStyle/>
        <a:p>
          <a:pPr rtl="0"/>
          <a:r>
            <a:rPr lang="en-US" sz="2000" dirty="0" smtClean="0"/>
            <a:t>Accuracy of information resources within an organization</a:t>
          </a:r>
          <a:endParaRPr lang="en-US" sz="2000" dirty="0"/>
        </a:p>
      </dgm:t>
    </dgm:pt>
    <dgm:pt modelId="{73A694A0-E71C-4E16-9E49-EDA79F880061}" type="parTrans" cxnId="{4D48DAC1-5428-47E4-BABF-80533EEF487D}">
      <dgm:prSet/>
      <dgm:spPr/>
      <dgm:t>
        <a:bodyPr/>
        <a:lstStyle/>
        <a:p>
          <a:endParaRPr lang="en-US"/>
        </a:p>
      </dgm:t>
    </dgm:pt>
    <dgm:pt modelId="{7FAA9E46-1333-4FAB-B3F0-E8C1B00A7FF9}" type="sibTrans" cxnId="{4D48DAC1-5428-47E4-BABF-80533EEF487D}">
      <dgm:prSet/>
      <dgm:spPr/>
      <dgm:t>
        <a:bodyPr/>
        <a:lstStyle/>
        <a:p>
          <a:endParaRPr lang="en-US"/>
        </a:p>
      </dgm:t>
    </dgm:pt>
    <dgm:pt modelId="{0E0765E7-1221-4C8F-992E-6B04E87C9972}">
      <dgm:prSet custT="1"/>
      <dgm:spPr/>
      <dgm:t>
        <a:bodyPr/>
        <a:lstStyle/>
        <a:p>
          <a:pPr rtl="0"/>
          <a:r>
            <a:rPr lang="en-US" sz="2200" b="1" dirty="0" smtClean="0"/>
            <a:t>Availability</a:t>
          </a:r>
          <a:endParaRPr lang="en-US" sz="2200" b="1" dirty="0"/>
        </a:p>
      </dgm:t>
    </dgm:pt>
    <dgm:pt modelId="{98C0A57B-A9E7-4B31-AACC-0C1254E161E6}" type="parTrans" cxnId="{A7D3DE08-C4D7-4C53-A656-277795E22B45}">
      <dgm:prSet/>
      <dgm:spPr/>
      <dgm:t>
        <a:bodyPr/>
        <a:lstStyle/>
        <a:p>
          <a:endParaRPr lang="en-US"/>
        </a:p>
      </dgm:t>
    </dgm:pt>
    <dgm:pt modelId="{DA538E7D-97A7-4E3D-BF6C-DEE8E5E0228A}" type="sibTrans" cxnId="{A7D3DE08-C4D7-4C53-A656-277795E22B45}">
      <dgm:prSet/>
      <dgm:spPr/>
      <dgm:t>
        <a:bodyPr/>
        <a:lstStyle/>
        <a:p>
          <a:endParaRPr lang="en-US"/>
        </a:p>
      </dgm:t>
    </dgm:pt>
    <dgm:pt modelId="{C2A7D616-D6D1-47C4-90AD-A0BF65E75C1C}">
      <dgm:prSet custT="1"/>
      <dgm:spPr/>
      <dgm:t>
        <a:bodyPr/>
        <a:lstStyle/>
        <a:p>
          <a:pPr rtl="0"/>
          <a:r>
            <a:rPr lang="en-US" sz="2000" dirty="0" smtClean="0"/>
            <a:t>Authorized users can access the information they need from operating computers and networks</a:t>
          </a:r>
          <a:endParaRPr lang="en-US" sz="2000" dirty="0"/>
        </a:p>
      </dgm:t>
    </dgm:pt>
    <dgm:pt modelId="{BD66A6BD-F97B-4384-A662-61FC5D1AD82A}" type="parTrans" cxnId="{F68518EC-63C9-49A0-AE70-54E1C7F2C4B3}">
      <dgm:prSet/>
      <dgm:spPr/>
      <dgm:t>
        <a:bodyPr/>
        <a:lstStyle/>
        <a:p>
          <a:endParaRPr lang="en-US"/>
        </a:p>
      </dgm:t>
    </dgm:pt>
    <dgm:pt modelId="{5955AB30-DB50-4F0C-97F8-B38FE689B5FB}" type="sibTrans" cxnId="{F68518EC-63C9-49A0-AE70-54E1C7F2C4B3}">
      <dgm:prSet/>
      <dgm:spPr/>
      <dgm:t>
        <a:bodyPr/>
        <a:lstStyle/>
        <a:p>
          <a:endParaRPr lang="en-US"/>
        </a:p>
      </dgm:t>
    </dgm:pt>
    <dgm:pt modelId="{65E4673E-41A0-4583-A497-26E9F924F2F1}">
      <dgm:prSet custT="1"/>
      <dgm:spPr/>
      <dgm:t>
        <a:bodyPr/>
        <a:lstStyle/>
        <a:p>
          <a:pPr rtl="0"/>
          <a:r>
            <a:rPr lang="en-US" sz="1800" dirty="0" smtClean="0"/>
            <a:t>Quick recovery in the event of a system failure or disaster</a:t>
          </a:r>
          <a:endParaRPr lang="en-US" sz="1800" dirty="0"/>
        </a:p>
      </dgm:t>
    </dgm:pt>
    <dgm:pt modelId="{2CE07600-43D2-44C9-90F5-DF757BE7C206}" type="parTrans" cxnId="{335312FA-DE4A-4E39-850B-C11CCC62999A}">
      <dgm:prSet/>
      <dgm:spPr/>
      <dgm:t>
        <a:bodyPr/>
        <a:lstStyle/>
        <a:p>
          <a:endParaRPr lang="en-US"/>
        </a:p>
      </dgm:t>
    </dgm:pt>
    <dgm:pt modelId="{D0E61D68-7888-4131-BD9B-0B6285C1E98E}" type="sibTrans" cxnId="{335312FA-DE4A-4E39-850B-C11CCC62999A}">
      <dgm:prSet/>
      <dgm:spPr/>
      <dgm:t>
        <a:bodyPr/>
        <a:lstStyle/>
        <a:p>
          <a:endParaRPr lang="en-US"/>
        </a:p>
      </dgm:t>
    </dgm:pt>
    <dgm:pt modelId="{4772E263-C852-42FE-822B-10532691C1F6}" type="pres">
      <dgm:prSet presAssocID="{C9AF9183-6E5F-46D4-9AB0-4AA22FF932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0097D-8669-4F22-AC73-3266590796A2}" type="pres">
      <dgm:prSet presAssocID="{027AE20F-CF55-4899-85AB-0A038E1CEF2E}" presName="parentLin" presStyleCnt="0"/>
      <dgm:spPr/>
      <dgm:t>
        <a:bodyPr/>
        <a:lstStyle/>
        <a:p>
          <a:endParaRPr lang="en-US"/>
        </a:p>
      </dgm:t>
    </dgm:pt>
    <dgm:pt modelId="{CBCF0FF3-8885-4ABF-AA90-8CE4BE0D482A}" type="pres">
      <dgm:prSet presAssocID="{027AE20F-CF55-4899-85AB-0A038E1CEF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2DC1F52-C925-437F-A7C6-1D579AA7C628}" type="pres">
      <dgm:prSet presAssocID="{027AE20F-CF55-4899-85AB-0A038E1CEF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396B2-D997-4F2B-A72E-6CC6CE9E23CC}" type="pres">
      <dgm:prSet presAssocID="{027AE20F-CF55-4899-85AB-0A038E1CEF2E}" presName="negativeSpace" presStyleCnt="0"/>
      <dgm:spPr/>
      <dgm:t>
        <a:bodyPr/>
        <a:lstStyle/>
        <a:p>
          <a:endParaRPr lang="en-US"/>
        </a:p>
      </dgm:t>
    </dgm:pt>
    <dgm:pt modelId="{9DFA3E9F-0DB6-42FB-A7BE-28603E178AF9}" type="pres">
      <dgm:prSet presAssocID="{027AE20F-CF55-4899-85AB-0A038E1CEF2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7C94D-5E8C-4D57-9F29-E911500D095F}" type="pres">
      <dgm:prSet presAssocID="{1668FE66-2D94-425A-9849-99A080FCC7C7}" presName="spaceBetweenRectangles" presStyleCnt="0"/>
      <dgm:spPr/>
      <dgm:t>
        <a:bodyPr/>
        <a:lstStyle/>
        <a:p>
          <a:endParaRPr lang="en-US"/>
        </a:p>
      </dgm:t>
    </dgm:pt>
    <dgm:pt modelId="{4E2FE2EA-42DB-4394-934C-DAB17D4A90FF}" type="pres">
      <dgm:prSet presAssocID="{5D6249EB-4807-4FE7-93CD-B28B2225EC98}" presName="parentLin" presStyleCnt="0"/>
      <dgm:spPr/>
      <dgm:t>
        <a:bodyPr/>
        <a:lstStyle/>
        <a:p>
          <a:endParaRPr lang="en-US"/>
        </a:p>
      </dgm:t>
    </dgm:pt>
    <dgm:pt modelId="{35EDCBE9-643A-44CC-BCD1-2D8AB423E887}" type="pres">
      <dgm:prSet presAssocID="{5D6249EB-4807-4FE7-93CD-B28B2225EC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683F52F-8E48-4BB5-9BE0-7CC56A24773D}" type="pres">
      <dgm:prSet presAssocID="{5D6249EB-4807-4FE7-93CD-B28B2225EC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08C03-CEC3-4F61-AD32-16ADEC954C33}" type="pres">
      <dgm:prSet presAssocID="{5D6249EB-4807-4FE7-93CD-B28B2225EC98}" presName="negativeSpace" presStyleCnt="0"/>
      <dgm:spPr/>
      <dgm:t>
        <a:bodyPr/>
        <a:lstStyle/>
        <a:p>
          <a:endParaRPr lang="en-US"/>
        </a:p>
      </dgm:t>
    </dgm:pt>
    <dgm:pt modelId="{DB2FB052-3C50-4304-B91B-BCF3C5CEEA1C}" type="pres">
      <dgm:prSet presAssocID="{5D6249EB-4807-4FE7-93CD-B28B2225EC9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90A26-D97A-448A-AA98-29B252FD45DE}" type="pres">
      <dgm:prSet presAssocID="{287E0E5B-1CF4-4641-A3C0-6C432010F721}" presName="spaceBetweenRectangles" presStyleCnt="0"/>
      <dgm:spPr/>
      <dgm:t>
        <a:bodyPr/>
        <a:lstStyle/>
        <a:p>
          <a:endParaRPr lang="en-US"/>
        </a:p>
      </dgm:t>
    </dgm:pt>
    <dgm:pt modelId="{61D10D66-F543-447F-8156-38BB8E1DA9E0}" type="pres">
      <dgm:prSet presAssocID="{0E0765E7-1221-4C8F-992E-6B04E87C9972}" presName="parentLin" presStyleCnt="0"/>
      <dgm:spPr/>
      <dgm:t>
        <a:bodyPr/>
        <a:lstStyle/>
        <a:p>
          <a:endParaRPr lang="en-US"/>
        </a:p>
      </dgm:t>
    </dgm:pt>
    <dgm:pt modelId="{6AE5A661-0B00-4FD7-B37B-D7D58BE1F414}" type="pres">
      <dgm:prSet presAssocID="{0E0765E7-1221-4C8F-992E-6B04E87C997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C694B6F-D5F2-4A08-94CC-D6404F719FDC}" type="pres">
      <dgm:prSet presAssocID="{0E0765E7-1221-4C8F-992E-6B04E87C99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48CDB-6596-451A-B8C6-691558C237C2}" type="pres">
      <dgm:prSet presAssocID="{0E0765E7-1221-4C8F-992E-6B04E87C9972}" presName="negativeSpace" presStyleCnt="0"/>
      <dgm:spPr/>
      <dgm:t>
        <a:bodyPr/>
        <a:lstStyle/>
        <a:p>
          <a:endParaRPr lang="en-US"/>
        </a:p>
      </dgm:t>
    </dgm:pt>
    <dgm:pt modelId="{E206AD31-6FA6-47D1-82CD-2482FC3E9BD5}" type="pres">
      <dgm:prSet presAssocID="{0E0765E7-1221-4C8F-992E-6B04E87C997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50E6C-E332-4FF6-962E-A48544146410}" type="presOf" srcId="{C2A7D616-D6D1-47C4-90AD-A0BF65E75C1C}" destId="{E206AD31-6FA6-47D1-82CD-2482FC3E9BD5}" srcOrd="0" destOrd="0" presId="urn:microsoft.com/office/officeart/2005/8/layout/list1"/>
    <dgm:cxn modelId="{D2A32E30-FDD6-4F28-9CBA-40B0B63DAC77}" type="presOf" srcId="{65E4673E-41A0-4583-A497-26E9F924F2F1}" destId="{E206AD31-6FA6-47D1-82CD-2482FC3E9BD5}" srcOrd="0" destOrd="1" presId="urn:microsoft.com/office/officeart/2005/8/layout/list1"/>
    <dgm:cxn modelId="{AAE99E6A-EA24-4682-97AD-8708E7EFD6DD}" type="presOf" srcId="{0E0765E7-1221-4C8F-992E-6B04E87C9972}" destId="{3C694B6F-D5F2-4A08-94CC-D6404F719FDC}" srcOrd="1" destOrd="0" presId="urn:microsoft.com/office/officeart/2005/8/layout/list1"/>
    <dgm:cxn modelId="{86241346-3A80-4C5C-A062-4F228511532B}" srcId="{C9AF9183-6E5F-46D4-9AB0-4AA22FF932F8}" destId="{5D6249EB-4807-4FE7-93CD-B28B2225EC98}" srcOrd="1" destOrd="0" parTransId="{D8DB7B35-2E2E-47B3-A544-BD93E4D40AE8}" sibTransId="{287E0E5B-1CF4-4641-A3C0-6C432010F721}"/>
    <dgm:cxn modelId="{A220D2DC-D1B4-4886-937A-32A651B59B97}" type="presOf" srcId="{F881885A-0E29-4F0C-AB1A-49BA1FA8AAF1}" destId="{9DFA3E9F-0DB6-42FB-A7BE-28603E178AF9}" srcOrd="0" destOrd="0" presId="urn:microsoft.com/office/officeart/2005/8/layout/list1"/>
    <dgm:cxn modelId="{335312FA-DE4A-4E39-850B-C11CCC62999A}" srcId="{C2A7D616-D6D1-47C4-90AD-A0BF65E75C1C}" destId="{65E4673E-41A0-4583-A497-26E9F924F2F1}" srcOrd="0" destOrd="0" parTransId="{2CE07600-43D2-44C9-90F5-DF757BE7C206}" sibTransId="{D0E61D68-7888-4131-BD9B-0B6285C1E98E}"/>
    <dgm:cxn modelId="{F77622F9-E3CB-4C82-8DF9-7A4CBAB6D71A}" type="presOf" srcId="{5D6249EB-4807-4FE7-93CD-B28B2225EC98}" destId="{35EDCBE9-643A-44CC-BCD1-2D8AB423E887}" srcOrd="0" destOrd="0" presId="urn:microsoft.com/office/officeart/2005/8/layout/list1"/>
    <dgm:cxn modelId="{16D20B6B-A5A5-4F08-AD1B-858C41D31FFF}" srcId="{027AE20F-CF55-4899-85AB-0A038E1CEF2E}" destId="{F881885A-0E29-4F0C-AB1A-49BA1FA8AAF1}" srcOrd="0" destOrd="0" parTransId="{C1BD367D-1D5D-4C93-8E85-8D8B49588536}" sibTransId="{010ABEDB-CE50-46F0-9A12-7B590B1BBFDE}"/>
    <dgm:cxn modelId="{29029374-F36A-4766-B12E-C450FE77D5E7}" type="presOf" srcId="{C9AF9183-6E5F-46D4-9AB0-4AA22FF932F8}" destId="{4772E263-C852-42FE-822B-10532691C1F6}" srcOrd="0" destOrd="0" presId="urn:microsoft.com/office/officeart/2005/8/layout/list1"/>
    <dgm:cxn modelId="{A7D3DE08-C4D7-4C53-A656-277795E22B45}" srcId="{C9AF9183-6E5F-46D4-9AB0-4AA22FF932F8}" destId="{0E0765E7-1221-4C8F-992E-6B04E87C9972}" srcOrd="2" destOrd="0" parTransId="{98C0A57B-A9E7-4B31-AACC-0C1254E161E6}" sibTransId="{DA538E7D-97A7-4E3D-BF6C-DEE8E5E0228A}"/>
    <dgm:cxn modelId="{9ECB799A-D684-4D46-88D8-BF7815685351}" type="presOf" srcId="{027AE20F-CF55-4899-85AB-0A038E1CEF2E}" destId="{A2DC1F52-C925-437F-A7C6-1D579AA7C628}" srcOrd="1" destOrd="0" presId="urn:microsoft.com/office/officeart/2005/8/layout/list1"/>
    <dgm:cxn modelId="{CF442566-8B4B-47D1-9583-FEDE1321F4D5}" type="presOf" srcId="{027AE20F-CF55-4899-85AB-0A038E1CEF2E}" destId="{CBCF0FF3-8885-4ABF-AA90-8CE4BE0D482A}" srcOrd="0" destOrd="0" presId="urn:microsoft.com/office/officeart/2005/8/layout/list1"/>
    <dgm:cxn modelId="{F66FE3C4-5876-48AC-99DA-B70184FCB246}" type="presOf" srcId="{5D6249EB-4807-4FE7-93CD-B28B2225EC98}" destId="{4683F52F-8E48-4BB5-9BE0-7CC56A24773D}" srcOrd="1" destOrd="0" presId="urn:microsoft.com/office/officeart/2005/8/layout/list1"/>
    <dgm:cxn modelId="{4D48DAC1-5428-47E4-BABF-80533EEF487D}" srcId="{5D6249EB-4807-4FE7-93CD-B28B2225EC98}" destId="{1837E3E3-924B-4C0E-A1B8-2CCD134961D6}" srcOrd="0" destOrd="0" parTransId="{73A694A0-E71C-4E16-9E49-EDA79F880061}" sibTransId="{7FAA9E46-1333-4FAB-B3F0-E8C1B00A7FF9}"/>
    <dgm:cxn modelId="{B2E1C2AA-14E9-4AA1-BD1D-AB6E10B2DBA6}" type="presOf" srcId="{1837E3E3-924B-4C0E-A1B8-2CCD134961D6}" destId="{DB2FB052-3C50-4304-B91B-BCF3C5CEEA1C}" srcOrd="0" destOrd="0" presId="urn:microsoft.com/office/officeart/2005/8/layout/list1"/>
    <dgm:cxn modelId="{11B586BB-A1BE-465E-8D4F-427FBE003FB4}" srcId="{C9AF9183-6E5F-46D4-9AB0-4AA22FF932F8}" destId="{027AE20F-CF55-4899-85AB-0A038E1CEF2E}" srcOrd="0" destOrd="0" parTransId="{F3D5178C-871C-4363-9608-83CC86B9D325}" sibTransId="{1668FE66-2D94-425A-9849-99A080FCC7C7}"/>
    <dgm:cxn modelId="{763F89BA-C71E-4D76-A776-D5CCE1697246}" type="presOf" srcId="{0E0765E7-1221-4C8F-992E-6B04E87C9972}" destId="{6AE5A661-0B00-4FD7-B37B-D7D58BE1F414}" srcOrd="0" destOrd="0" presId="urn:microsoft.com/office/officeart/2005/8/layout/list1"/>
    <dgm:cxn modelId="{F68518EC-63C9-49A0-AE70-54E1C7F2C4B3}" srcId="{0E0765E7-1221-4C8F-992E-6B04E87C9972}" destId="{C2A7D616-D6D1-47C4-90AD-A0BF65E75C1C}" srcOrd="0" destOrd="0" parTransId="{BD66A6BD-F97B-4384-A662-61FC5D1AD82A}" sibTransId="{5955AB30-DB50-4F0C-97F8-B38FE689B5FB}"/>
    <dgm:cxn modelId="{F093F0D7-F32B-4050-B932-57B0B4A3FEDF}" type="presParOf" srcId="{4772E263-C852-42FE-822B-10532691C1F6}" destId="{A170097D-8669-4F22-AC73-3266590796A2}" srcOrd="0" destOrd="0" presId="urn:microsoft.com/office/officeart/2005/8/layout/list1"/>
    <dgm:cxn modelId="{E9422091-C6D5-4498-82EA-2607048101C4}" type="presParOf" srcId="{A170097D-8669-4F22-AC73-3266590796A2}" destId="{CBCF0FF3-8885-4ABF-AA90-8CE4BE0D482A}" srcOrd="0" destOrd="0" presId="urn:microsoft.com/office/officeart/2005/8/layout/list1"/>
    <dgm:cxn modelId="{54EDEA80-BEE0-4AE6-BD17-1B9B430050F1}" type="presParOf" srcId="{A170097D-8669-4F22-AC73-3266590796A2}" destId="{A2DC1F52-C925-437F-A7C6-1D579AA7C628}" srcOrd="1" destOrd="0" presId="urn:microsoft.com/office/officeart/2005/8/layout/list1"/>
    <dgm:cxn modelId="{1EAE023D-107F-4D8D-914C-DA4E45C3D7DC}" type="presParOf" srcId="{4772E263-C852-42FE-822B-10532691C1F6}" destId="{526396B2-D997-4F2B-A72E-6CC6CE9E23CC}" srcOrd="1" destOrd="0" presId="urn:microsoft.com/office/officeart/2005/8/layout/list1"/>
    <dgm:cxn modelId="{FC3B118C-EB2A-4FC3-A0B0-72FD13BE8877}" type="presParOf" srcId="{4772E263-C852-42FE-822B-10532691C1F6}" destId="{9DFA3E9F-0DB6-42FB-A7BE-28603E178AF9}" srcOrd="2" destOrd="0" presId="urn:microsoft.com/office/officeart/2005/8/layout/list1"/>
    <dgm:cxn modelId="{15059723-C91F-47D4-B277-82792F11EDD5}" type="presParOf" srcId="{4772E263-C852-42FE-822B-10532691C1F6}" destId="{FB87C94D-5E8C-4D57-9F29-E911500D095F}" srcOrd="3" destOrd="0" presId="urn:microsoft.com/office/officeart/2005/8/layout/list1"/>
    <dgm:cxn modelId="{CDB1C3BB-42A9-4757-8A48-5103065D91B1}" type="presParOf" srcId="{4772E263-C852-42FE-822B-10532691C1F6}" destId="{4E2FE2EA-42DB-4394-934C-DAB17D4A90FF}" srcOrd="4" destOrd="0" presId="urn:microsoft.com/office/officeart/2005/8/layout/list1"/>
    <dgm:cxn modelId="{74F909AA-7CA3-4957-A794-DF45698087D3}" type="presParOf" srcId="{4E2FE2EA-42DB-4394-934C-DAB17D4A90FF}" destId="{35EDCBE9-643A-44CC-BCD1-2D8AB423E887}" srcOrd="0" destOrd="0" presId="urn:microsoft.com/office/officeart/2005/8/layout/list1"/>
    <dgm:cxn modelId="{A4C59DD9-1C5B-4F3F-9FC8-C46D6BAAA125}" type="presParOf" srcId="{4E2FE2EA-42DB-4394-934C-DAB17D4A90FF}" destId="{4683F52F-8E48-4BB5-9BE0-7CC56A24773D}" srcOrd="1" destOrd="0" presId="urn:microsoft.com/office/officeart/2005/8/layout/list1"/>
    <dgm:cxn modelId="{CE819319-7EBE-41EC-8B0E-4D12E6EC4DC9}" type="presParOf" srcId="{4772E263-C852-42FE-822B-10532691C1F6}" destId="{6C408C03-CEC3-4F61-AD32-16ADEC954C33}" srcOrd="5" destOrd="0" presId="urn:microsoft.com/office/officeart/2005/8/layout/list1"/>
    <dgm:cxn modelId="{4B08B241-B9A3-4A7A-A793-2553C77FF22D}" type="presParOf" srcId="{4772E263-C852-42FE-822B-10532691C1F6}" destId="{DB2FB052-3C50-4304-B91B-BCF3C5CEEA1C}" srcOrd="6" destOrd="0" presId="urn:microsoft.com/office/officeart/2005/8/layout/list1"/>
    <dgm:cxn modelId="{9F77B2D3-971B-432F-91FA-A8D847D34421}" type="presParOf" srcId="{4772E263-C852-42FE-822B-10532691C1F6}" destId="{05390A26-D97A-448A-AA98-29B252FD45DE}" srcOrd="7" destOrd="0" presId="urn:microsoft.com/office/officeart/2005/8/layout/list1"/>
    <dgm:cxn modelId="{13326732-A82C-4F48-8759-6EF50A45061F}" type="presParOf" srcId="{4772E263-C852-42FE-822B-10532691C1F6}" destId="{61D10D66-F543-447F-8156-38BB8E1DA9E0}" srcOrd="8" destOrd="0" presId="urn:microsoft.com/office/officeart/2005/8/layout/list1"/>
    <dgm:cxn modelId="{1BB13871-069B-4ED3-90AF-C49E442058F3}" type="presParOf" srcId="{61D10D66-F543-447F-8156-38BB8E1DA9E0}" destId="{6AE5A661-0B00-4FD7-B37B-D7D58BE1F414}" srcOrd="0" destOrd="0" presId="urn:microsoft.com/office/officeart/2005/8/layout/list1"/>
    <dgm:cxn modelId="{C2A1A024-2ADC-42BD-BB79-C818BB17302C}" type="presParOf" srcId="{61D10D66-F543-447F-8156-38BB8E1DA9E0}" destId="{3C694B6F-D5F2-4A08-94CC-D6404F719FDC}" srcOrd="1" destOrd="0" presId="urn:microsoft.com/office/officeart/2005/8/layout/list1"/>
    <dgm:cxn modelId="{6CAF14FB-96EB-451C-A038-DECAB4CF3737}" type="presParOf" srcId="{4772E263-C852-42FE-822B-10532691C1F6}" destId="{50648CDB-6596-451A-B8C6-691558C237C2}" srcOrd="9" destOrd="0" presId="urn:microsoft.com/office/officeart/2005/8/layout/list1"/>
    <dgm:cxn modelId="{EB91F00F-72E1-4FEB-8707-7AB01BE4BC64}" type="presParOf" srcId="{4772E263-C852-42FE-822B-10532691C1F6}" destId="{E206AD31-6FA6-47D1-82CD-2482FC3E9B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6EC35-322A-4598-A7D8-C53E0A3AB819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AA32398-EB3A-4970-8FF7-9B26C81D0252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Biometric security measures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AEF90-795C-4C6A-A10A-B37B4A66BF01}" type="parTrans" cxnId="{FE679ACB-A36B-463F-A931-A01F3575350F}">
      <dgm:prSet/>
      <dgm:spPr/>
      <dgm:t>
        <a:bodyPr/>
        <a:lstStyle/>
        <a:p>
          <a:endParaRPr lang="en-US"/>
        </a:p>
      </dgm:t>
    </dgm:pt>
    <dgm:pt modelId="{E3307CC5-7EAC-4FEB-87BC-8F50E5715D88}" type="sibTrans" cxnId="{FE679ACB-A36B-463F-A931-A01F3575350F}">
      <dgm:prSet/>
      <dgm:spPr/>
      <dgm:t>
        <a:bodyPr/>
        <a:lstStyle/>
        <a:p>
          <a:endParaRPr lang="en-US"/>
        </a:p>
      </dgm:t>
    </dgm:pt>
    <dgm:pt modelId="{CCF99CF9-6201-4397-8855-F7B11BF35C6A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Nonbiometric security measures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EF4966-B902-499F-AB2F-9F58C0FFF96A}" type="parTrans" cxnId="{77ABDA24-18D5-46C2-A1FE-3843E44B6316}">
      <dgm:prSet/>
      <dgm:spPr/>
      <dgm:t>
        <a:bodyPr/>
        <a:lstStyle/>
        <a:p>
          <a:endParaRPr lang="en-US"/>
        </a:p>
      </dgm:t>
    </dgm:pt>
    <dgm:pt modelId="{595B0D85-8705-409B-A416-6FC006D4AE68}" type="sibTrans" cxnId="{77ABDA24-18D5-46C2-A1FE-3843E44B6316}">
      <dgm:prSet/>
      <dgm:spPr/>
      <dgm:t>
        <a:bodyPr/>
        <a:lstStyle/>
        <a:p>
          <a:endParaRPr lang="en-US"/>
        </a:p>
      </dgm:t>
    </dgm:pt>
    <dgm:pt modelId="{3E96C3FE-C09C-474E-8D25-083163442A03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Physical security measures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37EA86-0C3B-446C-A479-6352B725E486}" type="parTrans" cxnId="{77FAC071-5AF9-48CB-BBD6-3360D297E031}">
      <dgm:prSet/>
      <dgm:spPr/>
      <dgm:t>
        <a:bodyPr/>
        <a:lstStyle/>
        <a:p>
          <a:endParaRPr lang="en-US"/>
        </a:p>
      </dgm:t>
    </dgm:pt>
    <dgm:pt modelId="{79E2FB21-A232-4691-B626-D528E3C52E91}" type="sibTrans" cxnId="{77FAC071-5AF9-48CB-BBD6-3360D297E031}">
      <dgm:prSet/>
      <dgm:spPr/>
      <dgm:t>
        <a:bodyPr/>
        <a:lstStyle/>
        <a:p>
          <a:endParaRPr lang="en-US"/>
        </a:p>
      </dgm:t>
    </dgm:pt>
    <dgm:pt modelId="{3D4931DB-F7E0-42BB-8300-4AE3D8E0E850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 controls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157039-2E03-458A-8FC3-84D736AFBB18}" type="parTrans" cxnId="{BF03BA5F-E32D-4092-A6A2-1A790135D337}">
      <dgm:prSet/>
      <dgm:spPr/>
      <dgm:t>
        <a:bodyPr/>
        <a:lstStyle/>
        <a:p>
          <a:endParaRPr lang="en-US"/>
        </a:p>
      </dgm:t>
    </dgm:pt>
    <dgm:pt modelId="{B8041063-3BBC-4D56-9C32-C6C48E967DC3}" type="sibTrans" cxnId="{BF03BA5F-E32D-4092-A6A2-1A790135D337}">
      <dgm:prSet/>
      <dgm:spPr/>
      <dgm:t>
        <a:bodyPr/>
        <a:lstStyle/>
        <a:p>
          <a:endParaRPr lang="en-US"/>
        </a:p>
      </dgm:t>
    </dgm:pt>
    <dgm:pt modelId="{F9634094-43E7-4BBC-8B25-8F5EEEF1B378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Virtual private networks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1A04B3-53C6-48C4-ABFA-7602C0F77FAE}" type="parTrans" cxnId="{C1CC3983-0DBF-4333-AA60-F84D50FF12DB}">
      <dgm:prSet/>
      <dgm:spPr/>
      <dgm:t>
        <a:bodyPr/>
        <a:lstStyle/>
        <a:p>
          <a:endParaRPr lang="en-US"/>
        </a:p>
      </dgm:t>
    </dgm:pt>
    <dgm:pt modelId="{D6B4CFFA-67B2-4272-A489-5C908AE23B27}" type="sibTrans" cxnId="{C1CC3983-0DBF-4333-AA60-F84D50FF12DB}">
      <dgm:prSet/>
      <dgm:spPr/>
      <dgm:t>
        <a:bodyPr/>
        <a:lstStyle/>
        <a:p>
          <a:endParaRPr lang="en-US"/>
        </a:p>
      </dgm:t>
    </dgm:pt>
    <dgm:pt modelId="{E5DC3928-C072-4CF7-80BF-472049725BB2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encryption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070D2F-6351-405B-8A2E-9ADEEE958140}" type="parTrans" cxnId="{51818F92-6BEE-45CE-8129-9CC2F4821B7D}">
      <dgm:prSet/>
      <dgm:spPr/>
      <dgm:t>
        <a:bodyPr/>
        <a:lstStyle/>
        <a:p>
          <a:endParaRPr lang="en-US"/>
        </a:p>
      </dgm:t>
    </dgm:pt>
    <dgm:pt modelId="{CEBC83AB-24BF-4FAE-840E-B67F84EC9F39}" type="sibTrans" cxnId="{51818F92-6BEE-45CE-8129-9CC2F4821B7D}">
      <dgm:prSet/>
      <dgm:spPr/>
      <dgm:t>
        <a:bodyPr/>
        <a:lstStyle/>
        <a:p>
          <a:endParaRPr lang="en-US"/>
        </a:p>
      </dgm:t>
    </dgm:pt>
    <dgm:pt modelId="{C4E23B02-C04F-441B-A11F-8E6D50149747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E-commerce transaction security measures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59BDAC-0315-44C5-AB63-6FD2ECC40E13}" type="parTrans" cxnId="{0464BB40-C18F-41EA-9D55-5D3D2276E57A}">
      <dgm:prSet/>
      <dgm:spPr/>
      <dgm:t>
        <a:bodyPr/>
        <a:lstStyle/>
        <a:p>
          <a:endParaRPr lang="en-US"/>
        </a:p>
      </dgm:t>
    </dgm:pt>
    <dgm:pt modelId="{E90059EC-8434-460D-8067-7ABA8ECBFA52}" type="sibTrans" cxnId="{0464BB40-C18F-41EA-9D55-5D3D2276E57A}">
      <dgm:prSet/>
      <dgm:spPr/>
      <dgm:t>
        <a:bodyPr/>
        <a:lstStyle/>
        <a:p>
          <a:endParaRPr lang="en-US"/>
        </a:p>
      </dgm:t>
    </dgm:pt>
    <dgm:pt modelId="{48ACF386-B61C-4BB8-A213-D5ECB0FDBC0C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Computer Emergency Response Team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ABCA82-5DA3-40E4-8A73-E39FE2E00DC5}" type="parTrans" cxnId="{28F8A5EC-A1C8-434A-87D5-2FD5991ECFD5}">
      <dgm:prSet/>
      <dgm:spPr/>
      <dgm:t>
        <a:bodyPr/>
        <a:lstStyle/>
        <a:p>
          <a:endParaRPr lang="en-US"/>
        </a:p>
      </dgm:t>
    </dgm:pt>
    <dgm:pt modelId="{B953EF7F-121F-4B7B-8E55-E78F9B5D88B2}" type="sibTrans" cxnId="{28F8A5EC-A1C8-434A-87D5-2FD5991ECFD5}">
      <dgm:prSet/>
      <dgm:spPr/>
      <dgm:t>
        <a:bodyPr/>
        <a:lstStyle/>
        <a:p>
          <a:endParaRPr lang="en-US"/>
        </a:p>
      </dgm:t>
    </dgm:pt>
    <dgm:pt modelId="{97B25647-E8CA-4A2A-84D4-C6CC281CB2C5}" type="pres">
      <dgm:prSet presAssocID="{8686EC35-322A-4598-A7D8-C53E0A3AB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30897-EFC0-46EE-B132-9B0EC0FBBFDF}" type="pres">
      <dgm:prSet presAssocID="{DAA32398-EB3A-4970-8FF7-9B26C81D0252}" presName="parentLin" presStyleCnt="0"/>
      <dgm:spPr/>
      <dgm:t>
        <a:bodyPr/>
        <a:lstStyle/>
        <a:p>
          <a:endParaRPr lang="en-US"/>
        </a:p>
      </dgm:t>
    </dgm:pt>
    <dgm:pt modelId="{93BF3899-32E1-4017-9DA4-C7285A1E13DF}" type="pres">
      <dgm:prSet presAssocID="{DAA32398-EB3A-4970-8FF7-9B26C81D0252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9C5F7432-FA22-4408-B7FA-76B082671F87}" type="pres">
      <dgm:prSet presAssocID="{DAA32398-EB3A-4970-8FF7-9B26C81D0252}" presName="parentText" presStyleLbl="node1" presStyleIdx="0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23FDD-B58C-4C96-BB13-83C69B7A285A}" type="pres">
      <dgm:prSet presAssocID="{DAA32398-EB3A-4970-8FF7-9B26C81D0252}" presName="negativeSpace" presStyleCnt="0"/>
      <dgm:spPr/>
      <dgm:t>
        <a:bodyPr/>
        <a:lstStyle/>
        <a:p>
          <a:endParaRPr lang="en-US"/>
        </a:p>
      </dgm:t>
    </dgm:pt>
    <dgm:pt modelId="{A2023802-42F1-4C3E-9CF9-B1E0B77EA3D0}" type="pres">
      <dgm:prSet presAssocID="{DAA32398-EB3A-4970-8FF7-9B26C81D0252}" presName="childText" presStyleLbl="conFgAcc1" presStyleIdx="0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1F0F9-5E65-4DCD-8AC2-2BB932B76540}" type="pres">
      <dgm:prSet presAssocID="{E3307CC5-7EAC-4FEB-87BC-8F50E5715D88}" presName="spaceBetweenRectangles" presStyleCnt="0"/>
      <dgm:spPr/>
      <dgm:t>
        <a:bodyPr/>
        <a:lstStyle/>
        <a:p>
          <a:endParaRPr lang="en-US"/>
        </a:p>
      </dgm:t>
    </dgm:pt>
    <dgm:pt modelId="{30902C4E-1A87-4CC7-B9DA-C26A08468018}" type="pres">
      <dgm:prSet presAssocID="{CCF99CF9-6201-4397-8855-F7B11BF35C6A}" presName="parentLin" presStyleCnt="0"/>
      <dgm:spPr/>
      <dgm:t>
        <a:bodyPr/>
        <a:lstStyle/>
        <a:p>
          <a:endParaRPr lang="en-US"/>
        </a:p>
      </dgm:t>
    </dgm:pt>
    <dgm:pt modelId="{679BB217-87F7-478E-A214-5DFAA5755917}" type="pres">
      <dgm:prSet presAssocID="{CCF99CF9-6201-4397-8855-F7B11BF35C6A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5C6D973-2CFD-4D4C-AA09-E3801B1FA77C}" type="pres">
      <dgm:prSet presAssocID="{CCF99CF9-6201-4397-8855-F7B11BF35C6A}" presName="parentText" presStyleLbl="node1" presStyleIdx="1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A06A3-AF4D-444F-BE4D-C413CCA897C9}" type="pres">
      <dgm:prSet presAssocID="{CCF99CF9-6201-4397-8855-F7B11BF35C6A}" presName="negativeSpace" presStyleCnt="0"/>
      <dgm:spPr/>
      <dgm:t>
        <a:bodyPr/>
        <a:lstStyle/>
        <a:p>
          <a:endParaRPr lang="en-US"/>
        </a:p>
      </dgm:t>
    </dgm:pt>
    <dgm:pt modelId="{B60A24D8-B2B9-467E-88C7-3A2602E7D7CB}" type="pres">
      <dgm:prSet presAssocID="{CCF99CF9-6201-4397-8855-F7B11BF35C6A}" presName="childText" presStyleLbl="conFgAcc1" presStyleIdx="1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12BFA-D54E-4C83-A1E5-360005A11EAB}" type="pres">
      <dgm:prSet presAssocID="{595B0D85-8705-409B-A416-6FC006D4AE68}" presName="spaceBetweenRectangles" presStyleCnt="0"/>
      <dgm:spPr/>
      <dgm:t>
        <a:bodyPr/>
        <a:lstStyle/>
        <a:p>
          <a:endParaRPr lang="en-US"/>
        </a:p>
      </dgm:t>
    </dgm:pt>
    <dgm:pt modelId="{E15837B6-FF29-482D-B37D-0EAC887673B5}" type="pres">
      <dgm:prSet presAssocID="{3E96C3FE-C09C-474E-8D25-083163442A03}" presName="parentLin" presStyleCnt="0"/>
      <dgm:spPr/>
      <dgm:t>
        <a:bodyPr/>
        <a:lstStyle/>
        <a:p>
          <a:endParaRPr lang="en-US"/>
        </a:p>
      </dgm:t>
    </dgm:pt>
    <dgm:pt modelId="{3ACDF33C-A4D7-431D-B08C-9826455F9814}" type="pres">
      <dgm:prSet presAssocID="{3E96C3FE-C09C-474E-8D25-083163442A0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BFA30C43-0BC7-40ED-A8CB-2928B6B9144F}" type="pres">
      <dgm:prSet presAssocID="{3E96C3FE-C09C-474E-8D25-083163442A03}" presName="parentText" presStyleLbl="node1" presStyleIdx="2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A9F2B-AD67-4320-8EC0-E063098B235B}" type="pres">
      <dgm:prSet presAssocID="{3E96C3FE-C09C-474E-8D25-083163442A03}" presName="negativeSpace" presStyleCnt="0"/>
      <dgm:spPr/>
      <dgm:t>
        <a:bodyPr/>
        <a:lstStyle/>
        <a:p>
          <a:endParaRPr lang="en-US"/>
        </a:p>
      </dgm:t>
    </dgm:pt>
    <dgm:pt modelId="{D8EEF39F-2823-47F3-B227-DA203FDFF6E6}" type="pres">
      <dgm:prSet presAssocID="{3E96C3FE-C09C-474E-8D25-083163442A03}" presName="childText" presStyleLbl="conFgAcc1" presStyleIdx="2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32265-5635-4BA2-A690-7FAD31B16E00}" type="pres">
      <dgm:prSet presAssocID="{79E2FB21-A232-4691-B626-D528E3C52E91}" presName="spaceBetweenRectangles" presStyleCnt="0"/>
      <dgm:spPr/>
      <dgm:t>
        <a:bodyPr/>
        <a:lstStyle/>
        <a:p>
          <a:endParaRPr lang="en-US"/>
        </a:p>
      </dgm:t>
    </dgm:pt>
    <dgm:pt modelId="{BE022210-A28D-4AD9-9019-E2DD92A497AD}" type="pres">
      <dgm:prSet presAssocID="{3D4931DB-F7E0-42BB-8300-4AE3D8E0E850}" presName="parentLin" presStyleCnt="0"/>
      <dgm:spPr/>
      <dgm:t>
        <a:bodyPr/>
        <a:lstStyle/>
        <a:p>
          <a:endParaRPr lang="en-US"/>
        </a:p>
      </dgm:t>
    </dgm:pt>
    <dgm:pt modelId="{0AF330CD-886C-4709-8100-2AE8C21F748A}" type="pres">
      <dgm:prSet presAssocID="{3D4931DB-F7E0-42BB-8300-4AE3D8E0E850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34BCDAEE-F2B7-4626-BF70-01CB0F6C594C}" type="pres">
      <dgm:prSet presAssocID="{3D4931DB-F7E0-42BB-8300-4AE3D8E0E850}" presName="parentText" presStyleLbl="node1" presStyleIdx="3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818C8-36A9-4B8D-A665-3DCCDA98A556}" type="pres">
      <dgm:prSet presAssocID="{3D4931DB-F7E0-42BB-8300-4AE3D8E0E850}" presName="negativeSpace" presStyleCnt="0"/>
      <dgm:spPr/>
      <dgm:t>
        <a:bodyPr/>
        <a:lstStyle/>
        <a:p>
          <a:endParaRPr lang="en-US"/>
        </a:p>
      </dgm:t>
    </dgm:pt>
    <dgm:pt modelId="{A5E0F3FE-8C52-4F10-BFAA-12C1DF59D172}" type="pres">
      <dgm:prSet presAssocID="{3D4931DB-F7E0-42BB-8300-4AE3D8E0E850}" presName="childText" presStyleLbl="conFgAcc1" presStyleIdx="3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3D4C-740B-4D10-8FB7-15D1C466723F}" type="pres">
      <dgm:prSet presAssocID="{B8041063-3BBC-4D56-9C32-C6C48E967DC3}" presName="spaceBetweenRectangles" presStyleCnt="0"/>
      <dgm:spPr/>
      <dgm:t>
        <a:bodyPr/>
        <a:lstStyle/>
        <a:p>
          <a:endParaRPr lang="en-US"/>
        </a:p>
      </dgm:t>
    </dgm:pt>
    <dgm:pt modelId="{20959C23-E17D-46D4-9887-667E3691E6F8}" type="pres">
      <dgm:prSet presAssocID="{F9634094-43E7-4BBC-8B25-8F5EEEF1B378}" presName="parentLin" presStyleCnt="0"/>
      <dgm:spPr/>
      <dgm:t>
        <a:bodyPr/>
        <a:lstStyle/>
        <a:p>
          <a:endParaRPr lang="en-US"/>
        </a:p>
      </dgm:t>
    </dgm:pt>
    <dgm:pt modelId="{1E0D29C6-DD06-4B45-A41D-64B0EE2BC29C}" type="pres">
      <dgm:prSet presAssocID="{F9634094-43E7-4BBC-8B25-8F5EEEF1B378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1D1F1902-C7E9-4F1C-9907-F469B6D553E4}" type="pres">
      <dgm:prSet presAssocID="{F9634094-43E7-4BBC-8B25-8F5EEEF1B378}" presName="parentText" presStyleLbl="node1" presStyleIdx="4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9D10C-2D08-47AE-954F-593E15BA277A}" type="pres">
      <dgm:prSet presAssocID="{F9634094-43E7-4BBC-8B25-8F5EEEF1B378}" presName="negativeSpace" presStyleCnt="0"/>
      <dgm:spPr/>
      <dgm:t>
        <a:bodyPr/>
        <a:lstStyle/>
        <a:p>
          <a:endParaRPr lang="en-US"/>
        </a:p>
      </dgm:t>
    </dgm:pt>
    <dgm:pt modelId="{66378813-1858-4661-9D7F-F7586D23056F}" type="pres">
      <dgm:prSet presAssocID="{F9634094-43E7-4BBC-8B25-8F5EEEF1B378}" presName="childText" presStyleLbl="conFgAcc1" presStyleIdx="4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EDF65-5618-4549-B01D-93AE376A2E2A}" type="pres">
      <dgm:prSet presAssocID="{D6B4CFFA-67B2-4272-A489-5C908AE23B27}" presName="spaceBetweenRectangles" presStyleCnt="0"/>
      <dgm:spPr/>
      <dgm:t>
        <a:bodyPr/>
        <a:lstStyle/>
        <a:p>
          <a:endParaRPr lang="en-US"/>
        </a:p>
      </dgm:t>
    </dgm:pt>
    <dgm:pt modelId="{90950425-9237-4284-B453-30CD3A55D556}" type="pres">
      <dgm:prSet presAssocID="{E5DC3928-C072-4CF7-80BF-472049725BB2}" presName="parentLin" presStyleCnt="0"/>
      <dgm:spPr/>
      <dgm:t>
        <a:bodyPr/>
        <a:lstStyle/>
        <a:p>
          <a:endParaRPr lang="en-US"/>
        </a:p>
      </dgm:t>
    </dgm:pt>
    <dgm:pt modelId="{5335D1BC-8A3B-4304-B216-414D73AD7203}" type="pres">
      <dgm:prSet presAssocID="{E5DC3928-C072-4CF7-80BF-472049725BB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18A3FDA9-64CC-4A76-B3E8-96B70DF56987}" type="pres">
      <dgm:prSet presAssocID="{E5DC3928-C072-4CF7-80BF-472049725BB2}" presName="parentText" presStyleLbl="node1" presStyleIdx="5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604C9-C8B1-4C3F-8C9D-8BE6295BDFE0}" type="pres">
      <dgm:prSet presAssocID="{E5DC3928-C072-4CF7-80BF-472049725BB2}" presName="negativeSpace" presStyleCnt="0"/>
      <dgm:spPr/>
      <dgm:t>
        <a:bodyPr/>
        <a:lstStyle/>
        <a:p>
          <a:endParaRPr lang="en-US"/>
        </a:p>
      </dgm:t>
    </dgm:pt>
    <dgm:pt modelId="{11E9BEA5-1C02-4C32-A6C4-8EC1C7DA3FB4}" type="pres">
      <dgm:prSet presAssocID="{E5DC3928-C072-4CF7-80BF-472049725BB2}" presName="childText" presStyleLbl="conFgAcc1" presStyleIdx="5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61E46-D555-4C0F-B639-3248363A0BAA}" type="pres">
      <dgm:prSet presAssocID="{CEBC83AB-24BF-4FAE-840E-B67F84EC9F39}" presName="spaceBetweenRectangles" presStyleCnt="0"/>
      <dgm:spPr/>
      <dgm:t>
        <a:bodyPr/>
        <a:lstStyle/>
        <a:p>
          <a:endParaRPr lang="en-US"/>
        </a:p>
      </dgm:t>
    </dgm:pt>
    <dgm:pt modelId="{97883DD3-A9A6-4FB8-97EB-0CC294E876A7}" type="pres">
      <dgm:prSet presAssocID="{C4E23B02-C04F-441B-A11F-8E6D50149747}" presName="parentLin" presStyleCnt="0"/>
      <dgm:spPr/>
      <dgm:t>
        <a:bodyPr/>
        <a:lstStyle/>
        <a:p>
          <a:endParaRPr lang="en-US"/>
        </a:p>
      </dgm:t>
    </dgm:pt>
    <dgm:pt modelId="{9927E9BF-7927-419A-B1BF-729F3D3CB7F2}" type="pres">
      <dgm:prSet presAssocID="{C4E23B02-C04F-441B-A11F-8E6D50149747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AA38668B-DBBA-4C68-8C3B-6E56DB15CBE5}" type="pres">
      <dgm:prSet presAssocID="{C4E23B02-C04F-441B-A11F-8E6D50149747}" presName="parentText" presStyleLbl="node1" presStyleIdx="6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4633B-1313-45C2-93DB-E3CE338898E0}" type="pres">
      <dgm:prSet presAssocID="{C4E23B02-C04F-441B-A11F-8E6D50149747}" presName="negativeSpace" presStyleCnt="0"/>
      <dgm:spPr/>
      <dgm:t>
        <a:bodyPr/>
        <a:lstStyle/>
        <a:p>
          <a:endParaRPr lang="en-US"/>
        </a:p>
      </dgm:t>
    </dgm:pt>
    <dgm:pt modelId="{241AB988-2691-434A-AFA0-2126B36FEC24}" type="pres">
      <dgm:prSet presAssocID="{C4E23B02-C04F-441B-A11F-8E6D50149747}" presName="childText" presStyleLbl="conFgAcc1" presStyleIdx="6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E164C-58F7-4AB9-8FAF-0FA31AC2365A}" type="pres">
      <dgm:prSet presAssocID="{E90059EC-8434-460D-8067-7ABA8ECBFA52}" presName="spaceBetweenRectangles" presStyleCnt="0"/>
      <dgm:spPr/>
      <dgm:t>
        <a:bodyPr/>
        <a:lstStyle/>
        <a:p>
          <a:endParaRPr lang="en-US"/>
        </a:p>
      </dgm:t>
    </dgm:pt>
    <dgm:pt modelId="{BA86C2CA-0C2D-4BFB-A165-400D181F5C55}" type="pres">
      <dgm:prSet presAssocID="{48ACF386-B61C-4BB8-A213-D5ECB0FDBC0C}" presName="parentLin" presStyleCnt="0"/>
      <dgm:spPr/>
      <dgm:t>
        <a:bodyPr/>
        <a:lstStyle/>
        <a:p>
          <a:endParaRPr lang="en-US"/>
        </a:p>
      </dgm:t>
    </dgm:pt>
    <dgm:pt modelId="{CDC0E339-BADD-4FA7-960B-3BAFFFA3CB70}" type="pres">
      <dgm:prSet presAssocID="{48ACF386-B61C-4BB8-A213-D5ECB0FDBC0C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5F898300-9F5C-44B7-BAF8-39179F3B75AF}" type="pres">
      <dgm:prSet presAssocID="{48ACF386-B61C-4BB8-A213-D5ECB0FDBC0C}" presName="parentText" presStyleLbl="node1" presStyleIdx="7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B5AC-D2CF-4CEE-AF58-DC8263E09336}" type="pres">
      <dgm:prSet presAssocID="{48ACF386-B61C-4BB8-A213-D5ECB0FDBC0C}" presName="negativeSpace" presStyleCnt="0"/>
      <dgm:spPr/>
      <dgm:t>
        <a:bodyPr/>
        <a:lstStyle/>
        <a:p>
          <a:endParaRPr lang="en-US"/>
        </a:p>
      </dgm:t>
    </dgm:pt>
    <dgm:pt modelId="{B4F6A000-86F9-4F46-B203-DE8DA7986099}" type="pres">
      <dgm:prSet presAssocID="{48ACF386-B61C-4BB8-A213-D5ECB0FDBC0C}" presName="childText" presStyleLbl="conFgAcc1" presStyleIdx="7" presStyleCnt="8" custScaleX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3154C-EF01-4917-8BB8-88E1FF424C06}" type="presOf" srcId="{DAA32398-EB3A-4970-8FF7-9B26C81D0252}" destId="{9C5F7432-FA22-4408-B7FA-76B082671F87}" srcOrd="1" destOrd="0" presId="urn:microsoft.com/office/officeart/2005/8/layout/list1"/>
    <dgm:cxn modelId="{D0ED9F65-4E18-42AE-81A8-57EA084AE00A}" type="presOf" srcId="{3E96C3FE-C09C-474E-8D25-083163442A03}" destId="{BFA30C43-0BC7-40ED-A8CB-2928B6B9144F}" srcOrd="1" destOrd="0" presId="urn:microsoft.com/office/officeart/2005/8/layout/list1"/>
    <dgm:cxn modelId="{C1CC3983-0DBF-4333-AA60-F84D50FF12DB}" srcId="{8686EC35-322A-4598-A7D8-C53E0A3AB819}" destId="{F9634094-43E7-4BBC-8B25-8F5EEEF1B378}" srcOrd="4" destOrd="0" parTransId="{151A04B3-53C6-48C4-ABFA-7602C0F77FAE}" sibTransId="{D6B4CFFA-67B2-4272-A489-5C908AE23B27}"/>
    <dgm:cxn modelId="{DEE5A26E-534C-4570-A0D5-6B888F3864AD}" type="presOf" srcId="{CCF99CF9-6201-4397-8855-F7B11BF35C6A}" destId="{679BB217-87F7-478E-A214-5DFAA5755917}" srcOrd="0" destOrd="0" presId="urn:microsoft.com/office/officeart/2005/8/layout/list1"/>
    <dgm:cxn modelId="{0464BB40-C18F-41EA-9D55-5D3D2276E57A}" srcId="{8686EC35-322A-4598-A7D8-C53E0A3AB819}" destId="{C4E23B02-C04F-441B-A11F-8E6D50149747}" srcOrd="6" destOrd="0" parTransId="{7E59BDAC-0315-44C5-AB63-6FD2ECC40E13}" sibTransId="{E90059EC-8434-460D-8067-7ABA8ECBFA52}"/>
    <dgm:cxn modelId="{7F0714CC-3733-4BA6-947E-87B6ED512F47}" type="presOf" srcId="{48ACF386-B61C-4BB8-A213-D5ECB0FDBC0C}" destId="{CDC0E339-BADD-4FA7-960B-3BAFFFA3CB70}" srcOrd="0" destOrd="0" presId="urn:microsoft.com/office/officeart/2005/8/layout/list1"/>
    <dgm:cxn modelId="{5DFC87BE-2644-4A29-9B03-8FC5B11D0699}" type="presOf" srcId="{E5DC3928-C072-4CF7-80BF-472049725BB2}" destId="{18A3FDA9-64CC-4A76-B3E8-96B70DF56987}" srcOrd="1" destOrd="0" presId="urn:microsoft.com/office/officeart/2005/8/layout/list1"/>
    <dgm:cxn modelId="{A5C24BCC-2A20-4A1E-9BC2-5FFA9D360B48}" type="presOf" srcId="{F9634094-43E7-4BBC-8B25-8F5EEEF1B378}" destId="{1D1F1902-C7E9-4F1C-9907-F469B6D553E4}" srcOrd="1" destOrd="0" presId="urn:microsoft.com/office/officeart/2005/8/layout/list1"/>
    <dgm:cxn modelId="{631949D2-72E9-42B0-8F6B-C2EFDA4F457B}" type="presOf" srcId="{C4E23B02-C04F-441B-A11F-8E6D50149747}" destId="{9927E9BF-7927-419A-B1BF-729F3D3CB7F2}" srcOrd="0" destOrd="0" presId="urn:microsoft.com/office/officeart/2005/8/layout/list1"/>
    <dgm:cxn modelId="{51818F92-6BEE-45CE-8129-9CC2F4821B7D}" srcId="{8686EC35-322A-4598-A7D8-C53E0A3AB819}" destId="{E5DC3928-C072-4CF7-80BF-472049725BB2}" srcOrd="5" destOrd="0" parTransId="{9D070D2F-6351-405B-8A2E-9ADEEE958140}" sibTransId="{CEBC83AB-24BF-4FAE-840E-B67F84EC9F39}"/>
    <dgm:cxn modelId="{17479EA2-A79F-4457-A638-FD3AB6A11A84}" type="presOf" srcId="{3E96C3FE-C09C-474E-8D25-083163442A03}" destId="{3ACDF33C-A4D7-431D-B08C-9826455F9814}" srcOrd="0" destOrd="0" presId="urn:microsoft.com/office/officeart/2005/8/layout/list1"/>
    <dgm:cxn modelId="{D095C1C1-20E6-436A-8854-01D6DD3A6D36}" type="presOf" srcId="{F9634094-43E7-4BBC-8B25-8F5EEEF1B378}" destId="{1E0D29C6-DD06-4B45-A41D-64B0EE2BC29C}" srcOrd="0" destOrd="0" presId="urn:microsoft.com/office/officeart/2005/8/layout/list1"/>
    <dgm:cxn modelId="{3D0DCB2F-2A80-4FD8-B3BC-BEEA725454AE}" type="presOf" srcId="{E5DC3928-C072-4CF7-80BF-472049725BB2}" destId="{5335D1BC-8A3B-4304-B216-414D73AD7203}" srcOrd="0" destOrd="0" presId="urn:microsoft.com/office/officeart/2005/8/layout/list1"/>
    <dgm:cxn modelId="{C2A9F2AF-C3BE-4EDC-A21D-B26898E66125}" type="presOf" srcId="{8686EC35-322A-4598-A7D8-C53E0A3AB819}" destId="{97B25647-E8CA-4A2A-84D4-C6CC281CB2C5}" srcOrd="0" destOrd="0" presId="urn:microsoft.com/office/officeart/2005/8/layout/list1"/>
    <dgm:cxn modelId="{0082647B-6D62-4B5B-8051-A089FBD598ED}" type="presOf" srcId="{C4E23B02-C04F-441B-A11F-8E6D50149747}" destId="{AA38668B-DBBA-4C68-8C3B-6E56DB15CBE5}" srcOrd="1" destOrd="0" presId="urn:microsoft.com/office/officeart/2005/8/layout/list1"/>
    <dgm:cxn modelId="{E4783CD4-938C-4F64-ABE6-686F6DCECA31}" type="presOf" srcId="{CCF99CF9-6201-4397-8855-F7B11BF35C6A}" destId="{65C6D973-2CFD-4D4C-AA09-E3801B1FA77C}" srcOrd="1" destOrd="0" presId="urn:microsoft.com/office/officeart/2005/8/layout/list1"/>
    <dgm:cxn modelId="{009DA121-E97D-4B6D-B114-A9EA289803D0}" type="presOf" srcId="{3D4931DB-F7E0-42BB-8300-4AE3D8E0E850}" destId="{34BCDAEE-F2B7-4626-BF70-01CB0F6C594C}" srcOrd="1" destOrd="0" presId="urn:microsoft.com/office/officeart/2005/8/layout/list1"/>
    <dgm:cxn modelId="{A31C9A51-B4B6-44CD-B882-0A023E9A3DE0}" type="presOf" srcId="{DAA32398-EB3A-4970-8FF7-9B26C81D0252}" destId="{93BF3899-32E1-4017-9DA4-C7285A1E13DF}" srcOrd="0" destOrd="0" presId="urn:microsoft.com/office/officeart/2005/8/layout/list1"/>
    <dgm:cxn modelId="{1D2DE512-37C7-477F-9691-15D444562AA3}" type="presOf" srcId="{3D4931DB-F7E0-42BB-8300-4AE3D8E0E850}" destId="{0AF330CD-886C-4709-8100-2AE8C21F748A}" srcOrd="0" destOrd="0" presId="urn:microsoft.com/office/officeart/2005/8/layout/list1"/>
    <dgm:cxn modelId="{FE679ACB-A36B-463F-A931-A01F3575350F}" srcId="{8686EC35-322A-4598-A7D8-C53E0A3AB819}" destId="{DAA32398-EB3A-4970-8FF7-9B26C81D0252}" srcOrd="0" destOrd="0" parTransId="{1E4AEF90-795C-4C6A-A10A-B37B4A66BF01}" sibTransId="{E3307CC5-7EAC-4FEB-87BC-8F50E5715D88}"/>
    <dgm:cxn modelId="{77FAC071-5AF9-48CB-BBD6-3360D297E031}" srcId="{8686EC35-322A-4598-A7D8-C53E0A3AB819}" destId="{3E96C3FE-C09C-474E-8D25-083163442A03}" srcOrd="2" destOrd="0" parTransId="{9937EA86-0C3B-446C-A479-6352B725E486}" sibTransId="{79E2FB21-A232-4691-B626-D528E3C52E91}"/>
    <dgm:cxn modelId="{BF03BA5F-E32D-4092-A6A2-1A790135D337}" srcId="{8686EC35-322A-4598-A7D8-C53E0A3AB819}" destId="{3D4931DB-F7E0-42BB-8300-4AE3D8E0E850}" srcOrd="3" destOrd="0" parTransId="{47157039-2E03-458A-8FC3-84D736AFBB18}" sibTransId="{B8041063-3BBC-4D56-9C32-C6C48E967DC3}"/>
    <dgm:cxn modelId="{2AA50962-DCD4-4F4C-A6DA-ACCEEE82282A}" type="presOf" srcId="{48ACF386-B61C-4BB8-A213-D5ECB0FDBC0C}" destId="{5F898300-9F5C-44B7-BAF8-39179F3B75AF}" srcOrd="1" destOrd="0" presId="urn:microsoft.com/office/officeart/2005/8/layout/list1"/>
    <dgm:cxn modelId="{28F8A5EC-A1C8-434A-87D5-2FD5991ECFD5}" srcId="{8686EC35-322A-4598-A7D8-C53E0A3AB819}" destId="{48ACF386-B61C-4BB8-A213-D5ECB0FDBC0C}" srcOrd="7" destOrd="0" parTransId="{CAABCA82-5DA3-40E4-8A73-E39FE2E00DC5}" sibTransId="{B953EF7F-121F-4B7B-8E55-E78F9B5D88B2}"/>
    <dgm:cxn modelId="{77ABDA24-18D5-46C2-A1FE-3843E44B6316}" srcId="{8686EC35-322A-4598-A7D8-C53E0A3AB819}" destId="{CCF99CF9-6201-4397-8855-F7B11BF35C6A}" srcOrd="1" destOrd="0" parTransId="{39EF4966-B902-499F-AB2F-9F58C0FFF96A}" sibTransId="{595B0D85-8705-409B-A416-6FC006D4AE68}"/>
    <dgm:cxn modelId="{2B6C2848-1FDA-4009-871B-354CBB3F7415}" type="presParOf" srcId="{97B25647-E8CA-4A2A-84D4-C6CC281CB2C5}" destId="{EC630897-EFC0-46EE-B132-9B0EC0FBBFDF}" srcOrd="0" destOrd="0" presId="urn:microsoft.com/office/officeart/2005/8/layout/list1"/>
    <dgm:cxn modelId="{D0614645-07F7-419B-9F6A-BC33E5D8111D}" type="presParOf" srcId="{EC630897-EFC0-46EE-B132-9B0EC0FBBFDF}" destId="{93BF3899-32E1-4017-9DA4-C7285A1E13DF}" srcOrd="0" destOrd="0" presId="urn:microsoft.com/office/officeart/2005/8/layout/list1"/>
    <dgm:cxn modelId="{946ED31D-37B7-4C53-B26F-C7848B009791}" type="presParOf" srcId="{EC630897-EFC0-46EE-B132-9B0EC0FBBFDF}" destId="{9C5F7432-FA22-4408-B7FA-76B082671F87}" srcOrd="1" destOrd="0" presId="urn:microsoft.com/office/officeart/2005/8/layout/list1"/>
    <dgm:cxn modelId="{20E42095-B4D8-4CE6-A32D-34DD396EAFB2}" type="presParOf" srcId="{97B25647-E8CA-4A2A-84D4-C6CC281CB2C5}" destId="{A9E23FDD-B58C-4C96-BB13-83C69B7A285A}" srcOrd="1" destOrd="0" presId="urn:microsoft.com/office/officeart/2005/8/layout/list1"/>
    <dgm:cxn modelId="{46933823-929D-4294-AA00-557653207F83}" type="presParOf" srcId="{97B25647-E8CA-4A2A-84D4-C6CC281CB2C5}" destId="{A2023802-42F1-4C3E-9CF9-B1E0B77EA3D0}" srcOrd="2" destOrd="0" presId="urn:microsoft.com/office/officeart/2005/8/layout/list1"/>
    <dgm:cxn modelId="{27CB16CD-A8B1-4FE8-BF14-A538A1EAFCFE}" type="presParOf" srcId="{97B25647-E8CA-4A2A-84D4-C6CC281CB2C5}" destId="{3331F0F9-5E65-4DCD-8AC2-2BB932B76540}" srcOrd="3" destOrd="0" presId="urn:microsoft.com/office/officeart/2005/8/layout/list1"/>
    <dgm:cxn modelId="{543AE5D1-2921-49D5-9208-B9DA0E48DB8F}" type="presParOf" srcId="{97B25647-E8CA-4A2A-84D4-C6CC281CB2C5}" destId="{30902C4E-1A87-4CC7-B9DA-C26A08468018}" srcOrd="4" destOrd="0" presId="urn:microsoft.com/office/officeart/2005/8/layout/list1"/>
    <dgm:cxn modelId="{FD47AF73-AF9F-43C0-8DCA-926DB46196D5}" type="presParOf" srcId="{30902C4E-1A87-4CC7-B9DA-C26A08468018}" destId="{679BB217-87F7-478E-A214-5DFAA5755917}" srcOrd="0" destOrd="0" presId="urn:microsoft.com/office/officeart/2005/8/layout/list1"/>
    <dgm:cxn modelId="{320173E4-AE67-49A7-8246-3BFF2D39D9AD}" type="presParOf" srcId="{30902C4E-1A87-4CC7-B9DA-C26A08468018}" destId="{65C6D973-2CFD-4D4C-AA09-E3801B1FA77C}" srcOrd="1" destOrd="0" presId="urn:microsoft.com/office/officeart/2005/8/layout/list1"/>
    <dgm:cxn modelId="{30AD674A-C6C4-46B1-8136-FF2DB9359D93}" type="presParOf" srcId="{97B25647-E8CA-4A2A-84D4-C6CC281CB2C5}" destId="{F6DA06A3-AF4D-444F-BE4D-C413CCA897C9}" srcOrd="5" destOrd="0" presId="urn:microsoft.com/office/officeart/2005/8/layout/list1"/>
    <dgm:cxn modelId="{7E1AD44B-0B8A-4207-B6DB-FD330F4F736D}" type="presParOf" srcId="{97B25647-E8CA-4A2A-84D4-C6CC281CB2C5}" destId="{B60A24D8-B2B9-467E-88C7-3A2602E7D7CB}" srcOrd="6" destOrd="0" presId="urn:microsoft.com/office/officeart/2005/8/layout/list1"/>
    <dgm:cxn modelId="{94644C29-2FE1-4113-A28A-29DE8CDEC88E}" type="presParOf" srcId="{97B25647-E8CA-4A2A-84D4-C6CC281CB2C5}" destId="{CCD12BFA-D54E-4C83-A1E5-360005A11EAB}" srcOrd="7" destOrd="0" presId="urn:microsoft.com/office/officeart/2005/8/layout/list1"/>
    <dgm:cxn modelId="{B0EE0EAF-2251-4B2F-AA26-17BEE1953606}" type="presParOf" srcId="{97B25647-E8CA-4A2A-84D4-C6CC281CB2C5}" destId="{E15837B6-FF29-482D-B37D-0EAC887673B5}" srcOrd="8" destOrd="0" presId="urn:microsoft.com/office/officeart/2005/8/layout/list1"/>
    <dgm:cxn modelId="{63D063DE-F195-48E4-812A-4DDBC5E9A2E9}" type="presParOf" srcId="{E15837B6-FF29-482D-B37D-0EAC887673B5}" destId="{3ACDF33C-A4D7-431D-B08C-9826455F9814}" srcOrd="0" destOrd="0" presId="urn:microsoft.com/office/officeart/2005/8/layout/list1"/>
    <dgm:cxn modelId="{597283EB-77D7-41C9-B8A3-8A5F10344A92}" type="presParOf" srcId="{E15837B6-FF29-482D-B37D-0EAC887673B5}" destId="{BFA30C43-0BC7-40ED-A8CB-2928B6B9144F}" srcOrd="1" destOrd="0" presId="urn:microsoft.com/office/officeart/2005/8/layout/list1"/>
    <dgm:cxn modelId="{F23D9C96-0C87-432D-871F-AFE6B4C2EC73}" type="presParOf" srcId="{97B25647-E8CA-4A2A-84D4-C6CC281CB2C5}" destId="{601A9F2B-AD67-4320-8EC0-E063098B235B}" srcOrd="9" destOrd="0" presId="urn:microsoft.com/office/officeart/2005/8/layout/list1"/>
    <dgm:cxn modelId="{B95F0756-ED7B-4E51-AB9D-BECA6DF5B3EB}" type="presParOf" srcId="{97B25647-E8CA-4A2A-84D4-C6CC281CB2C5}" destId="{D8EEF39F-2823-47F3-B227-DA203FDFF6E6}" srcOrd="10" destOrd="0" presId="urn:microsoft.com/office/officeart/2005/8/layout/list1"/>
    <dgm:cxn modelId="{30716D8C-A138-4055-8E4D-E2968A1B9F7C}" type="presParOf" srcId="{97B25647-E8CA-4A2A-84D4-C6CC281CB2C5}" destId="{0FA32265-5635-4BA2-A690-7FAD31B16E00}" srcOrd="11" destOrd="0" presId="urn:microsoft.com/office/officeart/2005/8/layout/list1"/>
    <dgm:cxn modelId="{A226DD5C-6F77-497E-9976-71E3A680558C}" type="presParOf" srcId="{97B25647-E8CA-4A2A-84D4-C6CC281CB2C5}" destId="{BE022210-A28D-4AD9-9019-E2DD92A497AD}" srcOrd="12" destOrd="0" presId="urn:microsoft.com/office/officeart/2005/8/layout/list1"/>
    <dgm:cxn modelId="{0B633651-B83E-44C6-BDB9-C769AB7205CD}" type="presParOf" srcId="{BE022210-A28D-4AD9-9019-E2DD92A497AD}" destId="{0AF330CD-886C-4709-8100-2AE8C21F748A}" srcOrd="0" destOrd="0" presId="urn:microsoft.com/office/officeart/2005/8/layout/list1"/>
    <dgm:cxn modelId="{5B5E6753-7087-445A-B20F-4AA5BF6BACB8}" type="presParOf" srcId="{BE022210-A28D-4AD9-9019-E2DD92A497AD}" destId="{34BCDAEE-F2B7-4626-BF70-01CB0F6C594C}" srcOrd="1" destOrd="0" presId="urn:microsoft.com/office/officeart/2005/8/layout/list1"/>
    <dgm:cxn modelId="{7EA66D7D-10C6-499A-B639-1D7A79327A7A}" type="presParOf" srcId="{97B25647-E8CA-4A2A-84D4-C6CC281CB2C5}" destId="{596818C8-36A9-4B8D-A665-3DCCDA98A556}" srcOrd="13" destOrd="0" presId="urn:microsoft.com/office/officeart/2005/8/layout/list1"/>
    <dgm:cxn modelId="{D65CD5B9-F67B-47BB-97C5-68363F1E553F}" type="presParOf" srcId="{97B25647-E8CA-4A2A-84D4-C6CC281CB2C5}" destId="{A5E0F3FE-8C52-4F10-BFAA-12C1DF59D172}" srcOrd="14" destOrd="0" presId="urn:microsoft.com/office/officeart/2005/8/layout/list1"/>
    <dgm:cxn modelId="{9633C050-F172-4AF3-A8A3-7340C0B91B57}" type="presParOf" srcId="{97B25647-E8CA-4A2A-84D4-C6CC281CB2C5}" destId="{5EBA3D4C-740B-4D10-8FB7-15D1C466723F}" srcOrd="15" destOrd="0" presId="urn:microsoft.com/office/officeart/2005/8/layout/list1"/>
    <dgm:cxn modelId="{71C6F5DA-21E2-4E2C-88D3-FEAB89010580}" type="presParOf" srcId="{97B25647-E8CA-4A2A-84D4-C6CC281CB2C5}" destId="{20959C23-E17D-46D4-9887-667E3691E6F8}" srcOrd="16" destOrd="0" presId="urn:microsoft.com/office/officeart/2005/8/layout/list1"/>
    <dgm:cxn modelId="{F8D31460-B438-4A3C-A9EC-EB1E6D2E7BEE}" type="presParOf" srcId="{20959C23-E17D-46D4-9887-667E3691E6F8}" destId="{1E0D29C6-DD06-4B45-A41D-64B0EE2BC29C}" srcOrd="0" destOrd="0" presId="urn:microsoft.com/office/officeart/2005/8/layout/list1"/>
    <dgm:cxn modelId="{9C9F90BD-A63A-4AF1-940D-87EC39D94D2B}" type="presParOf" srcId="{20959C23-E17D-46D4-9887-667E3691E6F8}" destId="{1D1F1902-C7E9-4F1C-9907-F469B6D553E4}" srcOrd="1" destOrd="0" presId="urn:microsoft.com/office/officeart/2005/8/layout/list1"/>
    <dgm:cxn modelId="{688AB28A-B7A1-4F58-BDB9-AE1E9EA6CAAF}" type="presParOf" srcId="{97B25647-E8CA-4A2A-84D4-C6CC281CB2C5}" destId="{62B9D10C-2D08-47AE-954F-593E15BA277A}" srcOrd="17" destOrd="0" presId="urn:microsoft.com/office/officeart/2005/8/layout/list1"/>
    <dgm:cxn modelId="{A1D27BAA-4560-4F52-8467-37E5DDE99DC1}" type="presParOf" srcId="{97B25647-E8CA-4A2A-84D4-C6CC281CB2C5}" destId="{66378813-1858-4661-9D7F-F7586D23056F}" srcOrd="18" destOrd="0" presId="urn:microsoft.com/office/officeart/2005/8/layout/list1"/>
    <dgm:cxn modelId="{E0B9A8AA-DF22-43C6-BBCA-BA99EF1B491A}" type="presParOf" srcId="{97B25647-E8CA-4A2A-84D4-C6CC281CB2C5}" destId="{376EDF65-5618-4549-B01D-93AE376A2E2A}" srcOrd="19" destOrd="0" presId="urn:microsoft.com/office/officeart/2005/8/layout/list1"/>
    <dgm:cxn modelId="{52068BFB-DF98-475B-B3FC-47EAE6604B17}" type="presParOf" srcId="{97B25647-E8CA-4A2A-84D4-C6CC281CB2C5}" destId="{90950425-9237-4284-B453-30CD3A55D556}" srcOrd="20" destOrd="0" presId="urn:microsoft.com/office/officeart/2005/8/layout/list1"/>
    <dgm:cxn modelId="{7EF85B3A-BC42-4FCB-9DC2-C41733F4AEF6}" type="presParOf" srcId="{90950425-9237-4284-B453-30CD3A55D556}" destId="{5335D1BC-8A3B-4304-B216-414D73AD7203}" srcOrd="0" destOrd="0" presId="urn:microsoft.com/office/officeart/2005/8/layout/list1"/>
    <dgm:cxn modelId="{61604353-B8CD-41B6-8055-4901A4A30254}" type="presParOf" srcId="{90950425-9237-4284-B453-30CD3A55D556}" destId="{18A3FDA9-64CC-4A76-B3E8-96B70DF56987}" srcOrd="1" destOrd="0" presId="urn:microsoft.com/office/officeart/2005/8/layout/list1"/>
    <dgm:cxn modelId="{17FE1E15-F7B9-4436-8779-A3C5896F6D37}" type="presParOf" srcId="{97B25647-E8CA-4A2A-84D4-C6CC281CB2C5}" destId="{ADC604C9-C8B1-4C3F-8C9D-8BE6295BDFE0}" srcOrd="21" destOrd="0" presId="urn:microsoft.com/office/officeart/2005/8/layout/list1"/>
    <dgm:cxn modelId="{DA5BFA9D-3CE1-4122-BF00-E6761995B66F}" type="presParOf" srcId="{97B25647-E8CA-4A2A-84D4-C6CC281CB2C5}" destId="{11E9BEA5-1C02-4C32-A6C4-8EC1C7DA3FB4}" srcOrd="22" destOrd="0" presId="urn:microsoft.com/office/officeart/2005/8/layout/list1"/>
    <dgm:cxn modelId="{9F14A836-2F0D-490D-A181-2F4C8F3C3195}" type="presParOf" srcId="{97B25647-E8CA-4A2A-84D4-C6CC281CB2C5}" destId="{78D61E46-D555-4C0F-B639-3248363A0BAA}" srcOrd="23" destOrd="0" presId="urn:microsoft.com/office/officeart/2005/8/layout/list1"/>
    <dgm:cxn modelId="{D4A0DAEA-4E3E-4D83-A03F-C99E39478199}" type="presParOf" srcId="{97B25647-E8CA-4A2A-84D4-C6CC281CB2C5}" destId="{97883DD3-A9A6-4FB8-97EB-0CC294E876A7}" srcOrd="24" destOrd="0" presId="urn:microsoft.com/office/officeart/2005/8/layout/list1"/>
    <dgm:cxn modelId="{A9F2E212-01FF-401F-AAEC-9622F1F89384}" type="presParOf" srcId="{97883DD3-A9A6-4FB8-97EB-0CC294E876A7}" destId="{9927E9BF-7927-419A-B1BF-729F3D3CB7F2}" srcOrd="0" destOrd="0" presId="urn:microsoft.com/office/officeart/2005/8/layout/list1"/>
    <dgm:cxn modelId="{D84E70E9-0691-4843-B8DF-F63AF821F238}" type="presParOf" srcId="{97883DD3-A9A6-4FB8-97EB-0CC294E876A7}" destId="{AA38668B-DBBA-4C68-8C3B-6E56DB15CBE5}" srcOrd="1" destOrd="0" presId="urn:microsoft.com/office/officeart/2005/8/layout/list1"/>
    <dgm:cxn modelId="{B52F80AB-9D5E-46FD-B9BF-111EF7FE7DE9}" type="presParOf" srcId="{97B25647-E8CA-4A2A-84D4-C6CC281CB2C5}" destId="{0A84633B-1313-45C2-93DB-E3CE338898E0}" srcOrd="25" destOrd="0" presId="urn:microsoft.com/office/officeart/2005/8/layout/list1"/>
    <dgm:cxn modelId="{AE7BDC0C-94E2-4C9F-B294-4A767AE55C35}" type="presParOf" srcId="{97B25647-E8CA-4A2A-84D4-C6CC281CB2C5}" destId="{241AB988-2691-434A-AFA0-2126B36FEC24}" srcOrd="26" destOrd="0" presId="urn:microsoft.com/office/officeart/2005/8/layout/list1"/>
    <dgm:cxn modelId="{594429A1-F581-4D48-8976-A524A1374177}" type="presParOf" srcId="{97B25647-E8CA-4A2A-84D4-C6CC281CB2C5}" destId="{91BE164C-58F7-4AB9-8FAF-0FA31AC2365A}" srcOrd="27" destOrd="0" presId="urn:microsoft.com/office/officeart/2005/8/layout/list1"/>
    <dgm:cxn modelId="{552031B1-6CE4-4D39-9678-678869FD2CFA}" type="presParOf" srcId="{97B25647-E8CA-4A2A-84D4-C6CC281CB2C5}" destId="{BA86C2CA-0C2D-4BFB-A165-400D181F5C55}" srcOrd="28" destOrd="0" presId="urn:microsoft.com/office/officeart/2005/8/layout/list1"/>
    <dgm:cxn modelId="{8469338E-B2E3-44F8-8DE3-7F00811538C1}" type="presParOf" srcId="{BA86C2CA-0C2D-4BFB-A165-400D181F5C55}" destId="{CDC0E339-BADD-4FA7-960B-3BAFFFA3CB70}" srcOrd="0" destOrd="0" presId="urn:microsoft.com/office/officeart/2005/8/layout/list1"/>
    <dgm:cxn modelId="{1CFAA7CB-45AA-45D3-8423-22CB58F6CFAB}" type="presParOf" srcId="{BA86C2CA-0C2D-4BFB-A165-400D181F5C55}" destId="{5F898300-9F5C-44B7-BAF8-39179F3B75AF}" srcOrd="1" destOrd="0" presId="urn:microsoft.com/office/officeart/2005/8/layout/list1"/>
    <dgm:cxn modelId="{1ADCD2C1-C33A-48A6-9727-C5D4B3206822}" type="presParOf" srcId="{97B25647-E8CA-4A2A-84D4-C6CC281CB2C5}" destId="{C7A0B5AC-D2CF-4CEE-AF58-DC8263E09336}" srcOrd="29" destOrd="0" presId="urn:microsoft.com/office/officeart/2005/8/layout/list1"/>
    <dgm:cxn modelId="{FA26E8C6-5293-4E31-82A6-848ED5D23048}" type="presParOf" srcId="{97B25647-E8CA-4A2A-84D4-C6CC281CB2C5}" destId="{B4F6A000-86F9-4F46-B203-DE8DA798609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A3E9F-0DB6-42FB-A7BE-28603E178AF9}">
      <dsp:nvSpPr>
        <dsp:cNvPr id="0" name=""/>
        <dsp:cNvSpPr/>
      </dsp:nvSpPr>
      <dsp:spPr>
        <a:xfrm>
          <a:off x="0" y="289996"/>
          <a:ext cx="7823200" cy="1071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67" tIns="354076" rIns="60716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System must prevent disclosing information to anyone who is not authorized to access it</a:t>
          </a:r>
          <a:endParaRPr lang="en-US" sz="2000" kern="1200" dirty="0"/>
        </a:p>
      </dsp:txBody>
      <dsp:txXfrm>
        <a:off x="0" y="289996"/>
        <a:ext cx="7823200" cy="1071000"/>
      </dsp:txXfrm>
    </dsp:sp>
    <dsp:sp modelId="{A2DC1F52-C925-437F-A7C6-1D579AA7C628}">
      <dsp:nvSpPr>
        <dsp:cNvPr id="0" name=""/>
        <dsp:cNvSpPr/>
      </dsp:nvSpPr>
      <dsp:spPr>
        <a:xfrm>
          <a:off x="391160" y="39076"/>
          <a:ext cx="54762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Confidentiality</a:t>
          </a:r>
          <a:endParaRPr lang="en-US" sz="2200" kern="1200" dirty="0"/>
        </a:p>
      </dsp:txBody>
      <dsp:txXfrm>
        <a:off x="415658" y="63574"/>
        <a:ext cx="5427244" cy="452844"/>
      </dsp:txXfrm>
    </dsp:sp>
    <dsp:sp modelId="{DB2FB052-3C50-4304-B91B-BCF3C5CEEA1C}">
      <dsp:nvSpPr>
        <dsp:cNvPr id="0" name=""/>
        <dsp:cNvSpPr/>
      </dsp:nvSpPr>
      <dsp:spPr>
        <a:xfrm>
          <a:off x="0" y="1703716"/>
          <a:ext cx="7823200" cy="776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67" tIns="354076" rIns="60716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Accuracy of information resources within an organization</a:t>
          </a:r>
          <a:endParaRPr lang="en-US" sz="2000" kern="1200" dirty="0"/>
        </a:p>
      </dsp:txBody>
      <dsp:txXfrm>
        <a:off x="0" y="1703716"/>
        <a:ext cx="7823200" cy="776475"/>
      </dsp:txXfrm>
    </dsp:sp>
    <dsp:sp modelId="{4683F52F-8E48-4BB5-9BE0-7CC56A24773D}">
      <dsp:nvSpPr>
        <dsp:cNvPr id="0" name=""/>
        <dsp:cNvSpPr/>
      </dsp:nvSpPr>
      <dsp:spPr>
        <a:xfrm>
          <a:off x="391160" y="1452796"/>
          <a:ext cx="54762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b="1" kern="1200" dirty="0" smtClean="0"/>
            <a:t>Integrity</a:t>
          </a:r>
          <a:endParaRPr lang="en-US" sz="2200" kern="1200" dirty="0"/>
        </a:p>
      </dsp:txBody>
      <dsp:txXfrm>
        <a:off x="415658" y="1477294"/>
        <a:ext cx="5427244" cy="452844"/>
      </dsp:txXfrm>
    </dsp:sp>
    <dsp:sp modelId="{E206AD31-6FA6-47D1-82CD-2482FC3E9BD5}">
      <dsp:nvSpPr>
        <dsp:cNvPr id="0" name=""/>
        <dsp:cNvSpPr/>
      </dsp:nvSpPr>
      <dsp:spPr>
        <a:xfrm>
          <a:off x="0" y="2822911"/>
          <a:ext cx="7823200" cy="13655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67" tIns="354076" rIns="60716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Authorized users can access the information they need from operating computers and networks</a:t>
          </a:r>
          <a:endParaRPr lang="en-US" sz="20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Quick recovery in the event of a system failure or disaster</a:t>
          </a:r>
          <a:endParaRPr lang="en-US" sz="1800" kern="1200" dirty="0"/>
        </a:p>
      </dsp:txBody>
      <dsp:txXfrm>
        <a:off x="0" y="2822911"/>
        <a:ext cx="7823200" cy="1365525"/>
      </dsp:txXfrm>
    </dsp:sp>
    <dsp:sp modelId="{3C694B6F-D5F2-4A08-94CC-D6404F719FDC}">
      <dsp:nvSpPr>
        <dsp:cNvPr id="0" name=""/>
        <dsp:cNvSpPr/>
      </dsp:nvSpPr>
      <dsp:spPr>
        <a:xfrm>
          <a:off x="391160" y="2571991"/>
          <a:ext cx="54762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Availability</a:t>
          </a:r>
          <a:endParaRPr lang="en-US" sz="2200" b="1" kern="1200" dirty="0"/>
        </a:p>
      </dsp:txBody>
      <dsp:txXfrm>
        <a:off x="415658" y="2596489"/>
        <a:ext cx="542724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23802-42F1-4C3E-9CF9-B1E0B77EA3D0}">
      <dsp:nvSpPr>
        <dsp:cNvPr id="0" name=""/>
        <dsp:cNvSpPr/>
      </dsp:nvSpPr>
      <dsp:spPr>
        <a:xfrm>
          <a:off x="0" y="30236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F7432-FA22-4408-B7FA-76B082671F87}">
      <dsp:nvSpPr>
        <dsp:cNvPr id="0" name=""/>
        <dsp:cNvSpPr/>
      </dsp:nvSpPr>
      <dsp:spPr>
        <a:xfrm>
          <a:off x="384219" y="11048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Biometric security measures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129221"/>
        <a:ext cx="5341662" cy="346292"/>
      </dsp:txXfrm>
    </dsp:sp>
    <dsp:sp modelId="{B60A24D8-B2B9-467E-88C7-3A2602E7D7CB}">
      <dsp:nvSpPr>
        <dsp:cNvPr id="0" name=""/>
        <dsp:cNvSpPr/>
      </dsp:nvSpPr>
      <dsp:spPr>
        <a:xfrm>
          <a:off x="0" y="89204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6D973-2CFD-4D4C-AA09-E3801B1FA77C}">
      <dsp:nvSpPr>
        <dsp:cNvPr id="0" name=""/>
        <dsp:cNvSpPr/>
      </dsp:nvSpPr>
      <dsp:spPr>
        <a:xfrm>
          <a:off x="384219" y="70016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Nonbiometric security measures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718901"/>
        <a:ext cx="5341662" cy="346292"/>
      </dsp:txXfrm>
    </dsp:sp>
    <dsp:sp modelId="{D8EEF39F-2823-47F3-B227-DA203FDFF6E6}">
      <dsp:nvSpPr>
        <dsp:cNvPr id="0" name=""/>
        <dsp:cNvSpPr/>
      </dsp:nvSpPr>
      <dsp:spPr>
        <a:xfrm>
          <a:off x="0" y="148172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30C43-0BC7-40ED-A8CB-2928B6B9144F}">
      <dsp:nvSpPr>
        <dsp:cNvPr id="0" name=""/>
        <dsp:cNvSpPr/>
      </dsp:nvSpPr>
      <dsp:spPr>
        <a:xfrm>
          <a:off x="384219" y="128984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Physical security measures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1308581"/>
        <a:ext cx="5341662" cy="346292"/>
      </dsp:txXfrm>
    </dsp:sp>
    <dsp:sp modelId="{A5E0F3FE-8C52-4F10-BFAA-12C1DF59D172}">
      <dsp:nvSpPr>
        <dsp:cNvPr id="0" name=""/>
        <dsp:cNvSpPr/>
      </dsp:nvSpPr>
      <dsp:spPr>
        <a:xfrm>
          <a:off x="0" y="207140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CDAEE-F2B7-4626-BF70-01CB0F6C594C}">
      <dsp:nvSpPr>
        <dsp:cNvPr id="0" name=""/>
        <dsp:cNvSpPr/>
      </dsp:nvSpPr>
      <dsp:spPr>
        <a:xfrm>
          <a:off x="384219" y="187952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 controls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1898261"/>
        <a:ext cx="5341662" cy="346292"/>
      </dsp:txXfrm>
    </dsp:sp>
    <dsp:sp modelId="{66378813-1858-4661-9D7F-F7586D23056F}">
      <dsp:nvSpPr>
        <dsp:cNvPr id="0" name=""/>
        <dsp:cNvSpPr/>
      </dsp:nvSpPr>
      <dsp:spPr>
        <a:xfrm>
          <a:off x="0" y="266108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1902-C7E9-4F1C-9907-F469B6D553E4}">
      <dsp:nvSpPr>
        <dsp:cNvPr id="0" name=""/>
        <dsp:cNvSpPr/>
      </dsp:nvSpPr>
      <dsp:spPr>
        <a:xfrm>
          <a:off x="384219" y="246920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Virtual private networks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2487941"/>
        <a:ext cx="5341662" cy="346292"/>
      </dsp:txXfrm>
    </dsp:sp>
    <dsp:sp modelId="{11E9BEA5-1C02-4C32-A6C4-8EC1C7DA3FB4}">
      <dsp:nvSpPr>
        <dsp:cNvPr id="0" name=""/>
        <dsp:cNvSpPr/>
      </dsp:nvSpPr>
      <dsp:spPr>
        <a:xfrm>
          <a:off x="0" y="325076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3FDA9-64CC-4A76-B3E8-96B70DF56987}">
      <dsp:nvSpPr>
        <dsp:cNvPr id="0" name=""/>
        <dsp:cNvSpPr/>
      </dsp:nvSpPr>
      <dsp:spPr>
        <a:xfrm>
          <a:off x="384219" y="305888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encryption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3077621"/>
        <a:ext cx="5341662" cy="346292"/>
      </dsp:txXfrm>
    </dsp:sp>
    <dsp:sp modelId="{241AB988-2691-434A-AFA0-2126B36FEC24}">
      <dsp:nvSpPr>
        <dsp:cNvPr id="0" name=""/>
        <dsp:cNvSpPr/>
      </dsp:nvSpPr>
      <dsp:spPr>
        <a:xfrm>
          <a:off x="0" y="384044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8668B-DBBA-4C68-8C3B-6E56DB15CBE5}">
      <dsp:nvSpPr>
        <dsp:cNvPr id="0" name=""/>
        <dsp:cNvSpPr/>
      </dsp:nvSpPr>
      <dsp:spPr>
        <a:xfrm>
          <a:off x="384219" y="364856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E-commerce transaction security measures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3667301"/>
        <a:ext cx="5341662" cy="346292"/>
      </dsp:txXfrm>
    </dsp:sp>
    <dsp:sp modelId="{B4F6A000-86F9-4F46-B203-DE8DA7986099}">
      <dsp:nvSpPr>
        <dsp:cNvPr id="0" name=""/>
        <dsp:cNvSpPr/>
      </dsp:nvSpPr>
      <dsp:spPr>
        <a:xfrm>
          <a:off x="0" y="4430127"/>
          <a:ext cx="6985806" cy="32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98300-9F5C-44B7-BAF8-39179F3B75AF}">
      <dsp:nvSpPr>
        <dsp:cNvPr id="0" name=""/>
        <dsp:cNvSpPr/>
      </dsp:nvSpPr>
      <dsp:spPr>
        <a:xfrm>
          <a:off x="384219" y="4238247"/>
          <a:ext cx="537913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16" tIns="0" rIns="2033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Computer Emergency Response Team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953" y="4256981"/>
        <a:ext cx="534166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7CCF9A-01BD-4547-A558-630963F02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18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D41DA-7AEC-4066-B39D-690BC11680CF}" type="slidenum">
              <a:rPr kumimoji="0" lang="en-US" altLang="en-US"/>
              <a:pPr/>
              <a:t>1</a:t>
            </a:fld>
            <a:endParaRPr kumimoji="0" lang="en-US" alt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F7537B-6406-4D1B-A428-FB53F4B555F7}" type="slidenum">
              <a:rPr kumimoji="0" lang="en-US" altLang="en-US"/>
              <a:pPr/>
              <a:t>11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BD725C-4C56-4E99-BE6D-45FE6DB033FD}" type="slidenum">
              <a:rPr kumimoji="0" lang="en-US" altLang="en-US"/>
              <a:pPr/>
              <a:t>12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B61D35-EA42-4799-8C83-9D74A8D1507C}" type="slidenum">
              <a:rPr kumimoji="0" lang="en-US" altLang="en-US"/>
              <a:pPr/>
              <a:t>14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870905-CAB3-4873-ADA0-E5E81014A3EA}" type="slidenum">
              <a:rPr kumimoji="0" lang="en-US" altLang="en-US"/>
              <a:pPr/>
              <a:t>15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6CAAB1-C8EB-44DB-B88F-40811509D273}" type="slidenum">
              <a:rPr kumimoji="0" lang="en-US" altLang="en-US"/>
              <a:pPr/>
              <a:t>16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8770F2-07B6-4CC6-970D-54202FFCC69A}" type="slidenum">
              <a:rPr kumimoji="0" lang="en-US" altLang="en-US"/>
              <a:pPr/>
              <a:t>17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F4B544-ED2C-4356-8A12-E49FF826FDC9}" type="slidenum">
              <a:rPr kumimoji="0" lang="en-US" altLang="en-US"/>
              <a:pPr/>
              <a:t>18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E0F616-0D10-40B3-90C0-25FA5CDEBC61}" type="slidenum">
              <a:rPr kumimoji="0" lang="en-US" altLang="en-US"/>
              <a:pPr/>
              <a:t>19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6D0AD9-6D8E-4494-8F23-F10667B6989C}" type="slidenum">
              <a:rPr kumimoji="0" lang="en-US" altLang="en-US"/>
              <a:pPr/>
              <a:t>20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9F223F-5A1A-4A22-8580-F8314A8F5443}" type="slidenum">
              <a:rPr kumimoji="0" lang="en-US" altLang="en-US"/>
              <a:pPr/>
              <a:t>22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0B5BAC-3D03-4217-87B0-2E94C0D8668D}" type="slidenum">
              <a:rPr kumimoji="0" lang="en-US" altLang="en-US"/>
              <a:pPr/>
              <a:t>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8F5A7A-348D-413C-947C-03F48CAD6A65}" type="slidenum">
              <a:rPr kumimoji="0" lang="en-US" altLang="en-US"/>
              <a:pPr/>
              <a:t>23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BBADD9-8EF8-46E3-8542-65928033D4DC}" type="slidenum">
              <a:rPr kumimoji="0" lang="en-US" altLang="en-US"/>
              <a:pPr/>
              <a:t>24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A2C43A-1FA4-4371-89C9-8BA462083393}" type="slidenum">
              <a:rPr kumimoji="0" lang="en-US" altLang="en-US"/>
              <a:pPr/>
              <a:t>25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8A8F55-55A5-45A4-8263-E109449326BD}" type="slidenum">
              <a:rPr kumimoji="0" lang="en-US" altLang="en-US"/>
              <a:pPr/>
              <a:t>26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135FEF-B181-4F41-865D-235D2F3C758A}" type="slidenum">
              <a:rPr kumimoji="0" lang="en-US" altLang="en-US"/>
              <a:pPr/>
              <a:t>27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391CB0-2DA9-45D5-BE22-18E5F9EC0832}" type="slidenum">
              <a:rPr kumimoji="0" lang="en-US" altLang="en-US"/>
              <a:pPr/>
              <a:t>28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633534-CFED-498F-923F-12E697CDFF11}" type="slidenum">
              <a:rPr kumimoji="0" lang="en-US" altLang="en-US"/>
              <a:pPr/>
              <a:t>29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5CEAD5-BA87-4388-A261-A1FA67A40F50}" type="slidenum">
              <a:rPr kumimoji="0" lang="en-US" altLang="en-US"/>
              <a:pPr/>
              <a:t>30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4C8196-7196-416E-96D0-42A072202456}" type="slidenum">
              <a:rPr kumimoji="0" lang="en-US" altLang="en-US"/>
              <a:pPr/>
              <a:t>31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A69C57-3803-4DC7-AAC8-B4F2684570D2}" type="slidenum">
              <a:rPr kumimoji="0" lang="en-US" altLang="en-US"/>
              <a:pPr/>
              <a:t>33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A27C2E-F440-4A57-B160-A99D0A2D7672}" type="slidenum">
              <a:rPr kumimoji="0" lang="en-US" altLang="en-US"/>
              <a:pPr/>
              <a:t>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41225C-C031-47E2-9FBC-6BE4250626B4}" type="slidenum">
              <a:rPr kumimoji="0" lang="en-US" altLang="en-US"/>
              <a:pPr/>
              <a:t>34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8570B8-531D-42D3-8A86-8C9136CC508A}" type="slidenum">
              <a:rPr kumimoji="0" lang="en-US" altLang="en-US"/>
              <a:pPr/>
              <a:t>35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CB853A-6838-4B71-B9D7-5D1D6191B3E9}" type="slidenum">
              <a:rPr kumimoji="0" lang="en-US" altLang="en-US"/>
              <a:pPr/>
              <a:t>36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67BAA6-35CD-495A-A6F8-D6EA5CB3BDCC}" type="slidenum">
              <a:rPr kumimoji="0" lang="en-US" altLang="en-US"/>
              <a:pPr/>
              <a:t>37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95C9ED-E522-402C-8AB0-6796266DD111}" type="slidenum">
              <a:rPr kumimoji="0" lang="en-US" altLang="en-US"/>
              <a:pPr/>
              <a:t>38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C39E3C-EA9F-481A-8052-D5590BB7CA07}" type="slidenum">
              <a:rPr kumimoji="0" lang="en-US" altLang="en-US"/>
              <a:pPr/>
              <a:t>39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771E4-8634-4EAC-AAB1-388D335AFC38}" type="slidenum">
              <a:rPr kumimoji="0" lang="en-US" altLang="en-US"/>
              <a:pPr/>
              <a:t>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EF56EF-923B-4BE6-BC69-EDDEE564561D}" type="slidenum">
              <a:rPr kumimoji="0" lang="en-US" altLang="en-US"/>
              <a:pPr/>
              <a:t>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E38361-84F6-4BF6-9DE3-078A045B2F66}" type="slidenum">
              <a:rPr kumimoji="0" lang="en-US" altLang="en-US"/>
              <a:pPr/>
              <a:t>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343669-9A77-4234-BDDD-3D06BB5EB567}" type="slidenum">
              <a:rPr kumimoji="0" lang="en-US" altLang="en-US"/>
              <a:pPr/>
              <a:t>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0868C5-61FF-4739-A764-7316DF922418}" type="slidenum">
              <a:rPr kumimoji="0" lang="en-US" altLang="en-US"/>
              <a:pPr/>
              <a:t>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1DE6D4-D06D-495C-B275-9E964D80FB8C}" type="slidenum">
              <a:rPr kumimoji="0" lang="en-US" altLang="en-US"/>
              <a:pPr/>
              <a:t>10</a:t>
            </a:fld>
            <a:endParaRPr kumimoji="0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44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563563"/>
            <a:ext cx="9144000" cy="128746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9888" y="138113"/>
            <a:ext cx="38338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3100" smtClean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MIS</a:t>
            </a: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327400" y="790575"/>
            <a:ext cx="679450" cy="830263"/>
            <a:chOff x="3875465" y="852531"/>
            <a:chExt cx="678753" cy="830997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4026123" y="852531"/>
              <a:ext cx="5138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4800" dirty="0" smtClean="0">
                  <a:solidFill>
                    <a:schemeClr val="tx2"/>
                  </a:solidFill>
                  <a:latin typeface="DINPro-CondMedium"/>
                  <a:ea typeface="DINPro-CondMedium"/>
                  <a:cs typeface="DINPro-CondMedium"/>
                </a:rPr>
                <a:t>6</a:t>
              </a: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3875465" y="928798"/>
              <a:ext cx="678753" cy="6784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832350" y="3165475"/>
            <a:ext cx="3881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4800" dirty="0" smtClean="0">
                <a:solidFill>
                  <a:schemeClr val="tx2"/>
                </a:solidFill>
                <a:latin typeface="Arial Narrow" pitchFamily="34" charset="0"/>
              </a:rPr>
              <a:t>PROTECTING INFORMATION RESOURCES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6600" dirty="0" smtClean="0">
              <a:solidFill>
                <a:schemeClr val="tx2"/>
              </a:solidFill>
              <a:latin typeface="DINPro-CondMedium"/>
              <a:ea typeface="DINPro-CondMedium"/>
              <a:cs typeface="DINPro-CondMedium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832350" y="1778000"/>
            <a:ext cx="132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dirty="0" smtClean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5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32350" y="2987675"/>
            <a:ext cx="4311650" cy="0"/>
          </a:xfrm>
          <a:prstGeom prst="line">
            <a:avLst/>
          </a:prstGeom>
          <a:ln w="38100" cmpd="sng">
            <a:solidFill>
              <a:srgbClr val="5CB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4500" y="241300"/>
            <a:ext cx="3008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smtClean="0">
                <a:solidFill>
                  <a:schemeClr val="tx2"/>
                </a:solidFill>
                <a:latin typeface="Calibri" pitchFamily="34" charset="0"/>
              </a:rPr>
              <a:t>BIDGOLI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47850"/>
            <a:ext cx="40227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35388" y="6584950"/>
            <a:ext cx="5408612" cy="277813"/>
          </a:xfrm>
        </p:spPr>
        <p:txBody>
          <a:bodyPr anchor="b"/>
          <a:lstStyle>
            <a:lvl1pPr algn="l">
              <a:defRPr sz="700" kern="700" spc="50"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en-US"/>
              <a:t>Copyright ©2016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35802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SUMMARY</a:t>
            </a:r>
          </a:p>
        </p:txBody>
      </p:sp>
      <p:pic>
        <p:nvPicPr>
          <p:cNvPr id="7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A924169-2C2C-4883-A284-2563D66CBF7F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1232969" y="14821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>
                <a:solidFill>
                  <a:schemeClr val="tx2"/>
                </a:solidFill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>
                <a:solidFill>
                  <a:schemeClr val="tx2"/>
                </a:solidFill>
              </a:defRPr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>
                <a:solidFill>
                  <a:schemeClr val="tx2"/>
                </a:solidFill>
              </a:defRPr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>
                <a:solidFill>
                  <a:schemeClr val="tx2"/>
                </a:solidFill>
              </a:defRPr>
            </a:lvl4pPr>
            <a:lvl5pPr marL="1508760" indent="-2286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C6D4-553D-47C4-A2A8-A4E07E3C6226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4ltr_logo_new_REVISED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6983" r="7072" b="4960"/>
          <a:stretch/>
        </p:blipFill>
        <p:spPr>
          <a:xfrm>
            <a:off x="3465147" y="2078159"/>
            <a:ext cx="2204181" cy="2210533"/>
          </a:xfrm>
          <a:prstGeom prst="ellipse">
            <a:avLst/>
          </a:prstGeom>
        </p:spPr>
      </p:pic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22018DF-6D4E-4EBB-8441-8144C733174C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7798-5614-4EA1-B942-0AA6BC6C665C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8AF2-5482-4950-B978-5530379116F7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75FE-2ADD-4008-9F18-811AA5738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C2C7-4E6D-4A6A-857E-BE21D88F39BB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DBFC-9A91-42BD-B26F-33DF5008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67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AD84-169A-4807-B5E4-BEBD10B0C46D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3EDC4-8FA4-41BE-AAD5-903C3EA63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42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B8CF-8D61-4334-AFB7-C98BE978CC56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8785C-1F22-438D-8AC8-956F9C376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3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DD89-24D2-4EDE-87C1-35EB5696273F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7CFD0-09F1-47AF-93B4-6805A4F89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3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F136-77D1-45CA-8A4B-09B46B9309A7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DFE1-A3C7-491A-AAE6-8569810F5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12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7944-5DCA-4369-BABF-BD741C40CBA3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4BFB-F7CD-43CF-AA22-AA856E134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56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2AB6-DFC1-4DFC-854F-D4D6EC02D3CB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9D97-73CC-49EE-8C62-19E634C1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1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FDD05E-DA6D-4931-A8D4-8EEE1DDBEDDE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hord 7"/>
          <p:cNvSpPr/>
          <p:nvPr userDrawn="1"/>
        </p:nvSpPr>
        <p:spPr>
          <a:xfrm rot="13320000">
            <a:off x="-465138" y="155575"/>
            <a:ext cx="987426" cy="987425"/>
          </a:xfrm>
          <a:prstGeom prst="chord">
            <a:avLst>
              <a:gd name="adj1" fmla="val 2700000"/>
              <a:gd name="adj2" fmla="val 13872841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>
                <a:solidFill>
                  <a:schemeClr val="tx2"/>
                </a:solidFill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>
                <a:solidFill>
                  <a:schemeClr val="tx2"/>
                </a:solidFill>
              </a:defRPr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>
                <a:solidFill>
                  <a:schemeClr val="tx2"/>
                </a:solidFill>
              </a:defRPr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>
                <a:solidFill>
                  <a:schemeClr val="tx2"/>
                </a:solidFill>
              </a:defRPr>
            </a:lvl4pPr>
            <a:lvl5pPr marL="1508760" indent="-2286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755E-DE6A-457A-9FCF-7AE34CD0E614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5565C-E129-4726-ADF0-35EF4679E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931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2A7C-68EB-42B6-B58F-2FC49B3D2218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A12F5-5425-4F44-AE4F-402CC137D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23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8200" y="361950"/>
            <a:ext cx="8305800" cy="166688"/>
          </a:xfrm>
          <a:prstGeom prst="rect">
            <a:avLst/>
          </a:prstGeom>
          <a:solidFill>
            <a:srgbClr val="9AA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AFB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AutoShape 12"/>
          <p:cNvSpPr>
            <a:spLocks noChangeArrowheads="1"/>
          </p:cNvSpPr>
          <p:nvPr userDrawn="1"/>
        </p:nvSpPr>
        <p:spPr bwMode="auto">
          <a:xfrm rot="10800000">
            <a:off x="228600" y="450850"/>
            <a:ext cx="963613" cy="361950"/>
          </a:xfrm>
          <a:prstGeom prst="triangle">
            <a:avLst>
              <a:gd name="adj" fmla="val 50000"/>
            </a:avLst>
          </a:prstGeom>
          <a:solidFill>
            <a:srgbClr val="AFBB0D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5100" y="165100"/>
            <a:ext cx="1739900" cy="5207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1pPr>
            <a:lvl2pPr algn="l"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2pPr>
            <a:lvl3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3pPr>
            <a:lvl4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4pPr>
            <a:lvl5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63800" y="139700"/>
            <a:ext cx="6667500" cy="482600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24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66750" y="504825"/>
            <a:ext cx="8467725" cy="904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6C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8200" y="361950"/>
            <a:ext cx="8305800" cy="166688"/>
          </a:xfrm>
          <a:prstGeom prst="rect">
            <a:avLst/>
          </a:prstGeom>
          <a:solidFill>
            <a:srgbClr val="9AA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AFB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AutoShape 8"/>
          <p:cNvSpPr>
            <a:spLocks noChangeArrowheads="1"/>
          </p:cNvSpPr>
          <p:nvPr userDrawn="1"/>
        </p:nvSpPr>
        <p:spPr bwMode="auto">
          <a:xfrm>
            <a:off x="8293100" y="6324600"/>
            <a:ext cx="850900" cy="3048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>
            <a:prstShdw prst="shdw17" dist="17961" dir="135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8343900" y="647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006A9626-1AF5-4071-AE34-229D24A61935}" type="slidenum">
              <a:rPr lang="en-US" altLang="en-US" sz="1400" b="1">
                <a:latin typeface="Arial" pitchFamily="34" charset="0"/>
              </a:rPr>
              <a:pPr algn="r" eaLnBrk="1" hangingPunct="1"/>
              <a:t>‹#›</a:t>
            </a:fld>
            <a:endParaRPr lang="en-US" altLang="en-US" sz="1400" b="1">
              <a:latin typeface="Arial" pitchFamily="34" charset="0"/>
            </a:endParaRPr>
          </a:p>
        </p:txBody>
      </p:sp>
      <p:sp>
        <p:nvSpPr>
          <p:cNvPr id="8" name="Rectangle 20"/>
          <p:cNvSpPr txBox="1">
            <a:spLocks noGrp="1" noChangeArrowheads="1"/>
          </p:cNvSpPr>
          <p:nvPr userDrawn="1"/>
        </p:nvSpPr>
        <p:spPr bwMode="auto">
          <a:xfrm>
            <a:off x="123825" y="64135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20000"/>
              </a:spcAft>
              <a:defRPr/>
            </a:pPr>
            <a:r>
              <a:rPr lang="en-US" sz="1000" dirty="0" smtClean="0">
                <a:latin typeface="Arial" charset="0"/>
              </a:rPr>
              <a:t>MIS, Chapter 5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sz="1000" smtClean="0">
                <a:latin typeface="Arial" charset="0"/>
              </a:rPr>
              <a:t>©2014 Cengage </a:t>
            </a:r>
            <a:r>
              <a:rPr lang="en-US" sz="1000" dirty="0" smtClean="0">
                <a:latin typeface="Arial" charset="0"/>
              </a:rPr>
              <a:t>Learning</a:t>
            </a: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 rot="10800000">
            <a:off x="228600" y="450850"/>
            <a:ext cx="963613" cy="361950"/>
          </a:xfrm>
          <a:prstGeom prst="triangle">
            <a:avLst>
              <a:gd name="adj" fmla="val 50000"/>
            </a:avLst>
          </a:prstGeom>
          <a:solidFill>
            <a:srgbClr val="AFBB0D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28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8018C66-DB9E-4E6A-811B-A7B88AD74C8A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MKTG4 | CH1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>
                <a:solidFill>
                  <a:schemeClr val="tx2"/>
                </a:solidFill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>
                <a:solidFill>
                  <a:schemeClr val="tx2"/>
                </a:solidFill>
              </a:defRPr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>
                <a:solidFill>
                  <a:schemeClr val="tx2"/>
                </a:solidFill>
              </a:defRPr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>
                <a:solidFill>
                  <a:schemeClr val="tx2"/>
                </a:solidFill>
              </a:defRPr>
            </a:lvl4pPr>
            <a:lvl5pPr marL="1508760" indent="-2286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31CF-28CE-4D01-BE97-F37CFD7C6553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F70E-D30C-43FD-9633-CD9ACD5B8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5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FCA5652-0A5C-4BC2-9819-B3CEF6E52571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MKTG4 | CH1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B00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Table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00E1-D1DC-4A8E-B069-2C9A235BF8B0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3BD4-8414-45BD-846A-F27762BF6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04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87C2034-E6F4-4C54-B7E0-F8B6F778F24E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MKTG4 | CH1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Figure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AC61-DADF-44FA-AC23-B7478A40CDD8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E367-2691-474E-A510-FCBBBDEE3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5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7E011A-BA37-49A9-B4F7-38829475EE26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Exhibit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5541-5D5E-4A85-8E4F-E4699788F100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62991-3C72-415B-BF7B-13D294A8C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97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LEARNING OUTCOMES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102DF53-198A-4402-B7E7-4C336ED6FA71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</a:t>
            </a:r>
          </a:p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 | CH5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7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solidFill>
                  <a:schemeClr val="tx2"/>
                </a:solidFill>
                <a:latin typeface="Rockwell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007E-2190-4C18-9383-824F74F34BBA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8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ECE015D-DAAE-477E-B11A-5EF39A92DFD2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 | CH1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001713" y="220663"/>
            <a:ext cx="691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LEARNING OUTCOMES </a:t>
            </a:r>
            <a:r>
              <a:rPr lang="en-US" altLang="en-US" sz="2000" i="1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3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solidFill>
                  <a:schemeClr val="tx2"/>
                </a:solidFill>
                <a:latin typeface="Rockwell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1A9D-79F6-46D0-9EE1-3292E9864155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KEY TERMS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AE062CE-1B26-42D1-A91C-9C2A6E8862F7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393" y="1456104"/>
            <a:ext cx="7410767" cy="46398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400"/>
              </a:spcBef>
              <a:buClrTx/>
              <a:buFont typeface="Wingdings" charset="2"/>
              <a:buNone/>
              <a:defRPr sz="2800">
                <a:solidFill>
                  <a:schemeClr val="tx2"/>
                </a:solidFill>
                <a:latin typeface="+mn-lt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9696-2A4A-4EA3-B61C-EF2329F110DA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614BB8-605C-4206-9B5D-66334DA1B31C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EACB8"/>
                </a:solidFill>
              </a:defRPr>
            </a:lvl1pPr>
          </a:lstStyle>
          <a:p>
            <a:fld id="{AC030587-0983-46CF-B15E-1065F0EC4D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72" r:id="rId12"/>
    <p:sldLayoutId id="2147484573" r:id="rId13"/>
    <p:sldLayoutId id="2147484574" r:id="rId14"/>
    <p:sldLayoutId id="2147484575" r:id="rId15"/>
    <p:sldLayoutId id="2147484576" r:id="rId16"/>
    <p:sldLayoutId id="2147484577" r:id="rId17"/>
    <p:sldLayoutId id="2147484578" r:id="rId18"/>
    <p:sldLayoutId id="2147484579" r:id="rId19"/>
    <p:sldLayoutId id="2147484580" r:id="rId20"/>
    <p:sldLayoutId id="2147484592" r:id="rId21"/>
    <p:sldLayoutId id="2147484593" r:id="rId2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7"/>
          <p:cNvSpPr txBox="1">
            <a:spLocks noChangeArrowheads="1"/>
          </p:cNvSpPr>
          <p:nvPr/>
        </p:nvSpPr>
        <p:spPr bwMode="auto">
          <a:xfrm>
            <a:off x="2895600" y="304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374650" y="693738"/>
            <a:ext cx="25527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9AA50B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©2016 Cengage Learning. All Rights Reserved. May not be scanned, copied or duplicated, or posted to a publicly 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Aspects of Computer and Network Security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800592" y="1675193"/>
          <a:ext cx="7823200" cy="422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1452563" y="3810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z="3200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5.1	</a:t>
            </a:r>
            <a:r>
              <a:rPr lang="en-US" altLang="en-US" sz="320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McCumber Cube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524000"/>
            <a:ext cx="43338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John McCumber’s Framework for Evaluating Information Security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Represented as a three-dimensional cube</a:t>
            </a:r>
          </a:p>
          <a:p>
            <a:pPr eaLnBrk="1" hangingPunct="1"/>
            <a:r>
              <a:rPr lang="en-US" altLang="en-US" smtClean="0"/>
              <a:t>Helps designers of security systems consider crucial issues for improving the effectiveness of security measures</a:t>
            </a:r>
          </a:p>
          <a:p>
            <a:pPr eaLnBrk="1" hangingPunct="1"/>
            <a:r>
              <a:rPr lang="en-US" altLang="en-US" smtClean="0"/>
              <a:t>Includes different states in which information can exist in a system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Transaction, storage, and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John McCumber’s Framework for Evaluating Information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 comprehensive security system must provide three levels of security</a:t>
            </a:r>
          </a:p>
          <a:p>
            <a:pPr lvl="1">
              <a:defRPr/>
            </a:pPr>
            <a:r>
              <a:rPr lang="en-US" altLang="en-US" dirty="0"/>
              <a:t>Front-end </a:t>
            </a:r>
            <a:r>
              <a:rPr lang="en-US" altLang="en-US" dirty="0" smtClean="0"/>
              <a:t>servers: </a:t>
            </a:r>
            <a:r>
              <a:rPr lang="en-US" altLang="en-US" dirty="0"/>
              <a:t>Must be protected against unauthorized access</a:t>
            </a:r>
          </a:p>
          <a:p>
            <a:pPr lvl="2">
              <a:defRPr/>
            </a:pPr>
            <a:r>
              <a:rPr lang="en-US" altLang="en-US" dirty="0"/>
              <a:t>Available to both internal and external users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Back-end </a:t>
            </a:r>
            <a:r>
              <a:rPr lang="en-US" altLang="en-US" dirty="0" smtClean="0"/>
              <a:t>systems: </a:t>
            </a:r>
            <a:r>
              <a:rPr lang="en-US" altLang="en-US" dirty="0"/>
              <a:t>Must be protected to ensure confidentiality, accuracy, and integrity of data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Corporate </a:t>
            </a:r>
            <a:r>
              <a:rPr lang="en-US" altLang="en-US" dirty="0" smtClean="0"/>
              <a:t>network: </a:t>
            </a:r>
            <a:r>
              <a:rPr lang="en-US" altLang="en-US" dirty="0"/>
              <a:t>Must be protected against intrusion, denial-of-service attacks, and unauthorized </a:t>
            </a:r>
            <a:r>
              <a:rPr lang="en-US" altLang="en-US" dirty="0" smtClean="0"/>
              <a:t>access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Planning a Comprehensive Security System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Fault-tolerant systems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Ensure availability in the event of a system failure by using a combination of hardware and software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Methods used: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Uninterruptible power supply (UPS)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Redundant array of independent disks (RAID) 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Mirror disks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Intentional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Virus</a:t>
            </a:r>
            <a:r>
              <a:rPr lang="en-US" altLang="en-US" smtClean="0"/>
              <a:t>: Consists of self-propagating program code that is triggered by a specified time or event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Attaches itself to other files, and the cycle continues when the program or operating system containing the virus is used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Transmitted through a network or e-mail attachments or message boards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Prevented by installing and updating an antivirus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Intentional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Worms</a:t>
            </a:r>
            <a:r>
              <a:rPr lang="en-US" altLang="en-US" smtClean="0"/>
              <a:t>: Independent programs that can spread themselves without having to be attached to a host program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Replicates into a full-blown version that eats up computing resources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Examples: Code Red, Melissa, and Sasser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Intentional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Trojan program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Contains code intended to disrupt a computer, network, or website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Hides inside a popular program</a:t>
            </a:r>
          </a:p>
          <a:p>
            <a:pPr eaLnBrk="1" hangingPunct="1"/>
            <a:r>
              <a:rPr lang="en-US" altLang="en-US" b="1" smtClean="0"/>
              <a:t>Logic bomb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Type of Trojan program used to release a virus, worm, or other destructive code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Triggered at a certain time or by a specific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Intentional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Backdoor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Programming routine built into a system by its designer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Enables the designer to bypass security and sneak back into the system later to access programs or files </a:t>
            </a:r>
          </a:p>
          <a:p>
            <a:pPr eaLnBrk="1" hangingPunct="1"/>
            <a:r>
              <a:rPr lang="en-US" altLang="en-US" b="1" smtClean="0"/>
              <a:t>Blended threat </a:t>
            </a:r>
            <a:endParaRPr lang="en-US" altLang="en-US" smtClean="0"/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Combines the characteristics of computer viruses, worms, and other malicious codes with vulnerabilities on public and private networks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Intentional 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Denial-of-service attacks (DoS)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Floods a network or server with service requests to prevent legitimate users’ access to the system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Distributed denial-of-service (DDoS) attack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Thousands of computers work together to bombard a website with thousands of requests in a short period causing it to grind to a halt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idx="1"/>
          </p:nvPr>
        </p:nvSpPr>
        <p:spPr>
          <a:xfrm>
            <a:off x="1214438" y="1455738"/>
            <a:ext cx="7431087" cy="3471862"/>
          </a:xfrm>
        </p:spPr>
        <p:txBody>
          <a:bodyPr>
            <a:normAutofit fontScale="92500"/>
          </a:bodyPr>
          <a:lstStyle/>
          <a:p>
            <a:pPr marL="419100" indent="-419100" eaLnBrk="1" hangingPunct="1">
              <a:buFont typeface="Wingdings" pitchFamily="2" charset="2"/>
              <a:buAutoNum type="arabicPlain"/>
              <a:defRPr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Describe information technologies that could be used in computer crimes</a:t>
            </a:r>
          </a:p>
          <a:p>
            <a:pPr marL="419100" indent="-419100" eaLnBrk="1" hangingPunct="1">
              <a:buFont typeface="Wingdings" pitchFamily="2" charset="2"/>
              <a:buAutoNum type="arabicPlain"/>
              <a:defRPr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Describe basic safeguards in computer and network security</a:t>
            </a:r>
          </a:p>
          <a:p>
            <a:pPr marL="419100" indent="-419100" eaLnBrk="1" hangingPunct="1">
              <a:buFont typeface="Wingdings" pitchFamily="2" charset="2"/>
              <a:buAutoNum type="arabicPlain"/>
              <a:defRPr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Explain the major security threats</a:t>
            </a:r>
          </a:p>
          <a:p>
            <a:pPr marL="419100" indent="-419100" eaLnBrk="1" hangingPunct="1">
              <a:buFont typeface="Wingdings" pitchFamily="2" charset="2"/>
              <a:buAutoNum type="arabicPlain"/>
              <a:defRPr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Describe security and enforcement measures</a:t>
            </a:r>
          </a:p>
          <a:p>
            <a:pPr marL="419100" indent="-419100" eaLnBrk="1" hangingPunct="1">
              <a:buFont typeface="Wingdings" pitchFamily="2" charset="2"/>
              <a:buAutoNum type="arabicPlain"/>
              <a:defRPr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Summarize the guidelines for a comprehensive security system, including business continuity planning</a:t>
            </a:r>
          </a:p>
          <a:p>
            <a:pPr marL="419100" indent="-419100" eaLnBrk="1" hangingPunct="1">
              <a:buFont typeface="Wingdings" pitchFamily="2" charset="2"/>
              <a:buAutoNum type="arabicPlain"/>
              <a:defRPr/>
            </a:pPr>
            <a:endParaRPr lang="en-US" altLang="en-US" smtClean="0">
              <a:latin typeface="Rockwell" pitchFamily="18" charset="0"/>
              <a:ea typeface="Rockwell" pitchFamily="18" charset="0"/>
              <a:cs typeface="Rockwell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Intentional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TDoS</a:t>
            </a:r>
            <a:r>
              <a:rPr lang="en-US" altLang="en-US" dirty="0"/>
              <a:t> (telephony denial of service) attacks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Uses high volumes of automated calls to tie up a target phone system, halting incoming and outgoing </a:t>
            </a:r>
            <a:r>
              <a:rPr lang="en-US" altLang="en-US" dirty="0" smtClean="0"/>
              <a:t>calls</a:t>
            </a:r>
            <a:endParaRPr lang="en-US" altLang="en-US" b="1" dirty="0" smtClean="0"/>
          </a:p>
          <a:p>
            <a:pPr eaLnBrk="1" hangingPunct="1">
              <a:defRPr/>
            </a:pPr>
            <a:r>
              <a:rPr lang="en-US" altLang="en-US" b="1" dirty="0" smtClean="0"/>
              <a:t>Social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engineering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Using people skills to trick others into revealing private information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Uses techniques called dumpster </a:t>
            </a:r>
            <a:r>
              <a:rPr lang="en-US" altLang="en-US" dirty="0"/>
              <a:t>diving and shoulder surfing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Security Threats - Unintentional 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Unintentional threats are caused due to: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Natural disasters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User’s accidental deletion of data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Structural failures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815662" y="1506828"/>
          <a:ext cx="7684395" cy="486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Constituents of a Comprehensive Security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Biometric Security Measures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Use a physiological element unique to a person which cannot be stolen, lost, copied, or passed on to others </a:t>
            </a:r>
          </a:p>
          <a:p>
            <a:pPr eaLnBrk="1" hangingPunct="1"/>
            <a:r>
              <a:rPr lang="en-US" altLang="en-US" smtClean="0"/>
              <a:t>Biometric devices and measures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Facial recognition, retinal scanning, and iris analysis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Fingerprints, palm prints, and hand geometry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Signature analysis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Vein analysis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Voice recognition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Nonbiometric Security Measures </a:t>
            </a:r>
          </a:p>
        </p:txBody>
      </p:sp>
      <p:sp>
        <p:nvSpPr>
          <p:cNvPr id="60419" name="Content Placeholder 4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Callback modems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Verifies whether a user’s access is valid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By logging the user off and then calling the user back at a predetermined number</a:t>
            </a:r>
          </a:p>
          <a:p>
            <a:pPr eaLnBrk="1" hangingPunct="1"/>
            <a:r>
              <a:rPr lang="en-US" altLang="en-US" b="1" smtClean="0"/>
              <a:t>Firewalls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Combination of hardware and software that acts as a filter between a private network and external networks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Network administrator defines rules for access, and all other data transmissions are blocked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Types: Packet-filtering firewalls, application-filtering firewalls, and proxy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1452563" y="3810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z="3200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5.3	</a:t>
            </a:r>
            <a:r>
              <a:rPr lang="en-US" altLang="en-US" sz="320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Basic Firewall Configuration</a:t>
            </a:r>
          </a:p>
        </p:txBody>
      </p:sp>
      <p:pic>
        <p:nvPicPr>
          <p:cNvPr id="624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668588"/>
            <a:ext cx="84836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>
          <a:xfrm>
            <a:off x="1452563" y="3810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z="3200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5.4	</a:t>
            </a:r>
            <a:r>
              <a:rPr lang="en-US" altLang="en-US" sz="320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Proxy Server</a:t>
            </a:r>
          </a:p>
        </p:txBody>
      </p:sp>
      <p:pic>
        <p:nvPicPr>
          <p:cNvPr id="645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06538"/>
            <a:ext cx="86677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Nonbiometric Security Measures 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Intrusion detection systems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Protect against external and internal access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Placed in front of a firewall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Identify attack signatures, trace patterns, and generate alarms for the network administrator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Cause routers to terminate connections with suspicious sources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Prevent DoS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Physical Security Measures 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Control access to computers and networks</a:t>
            </a:r>
          </a:p>
          <a:p>
            <a:pPr eaLnBrk="1" hangingPunct="1"/>
            <a:r>
              <a:rPr lang="en-US" altLang="en-US" smtClean="0"/>
              <a:t>Include devices for securing computers and peripherals from theft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Cable shielding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Corner bolts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Electronic trackers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Identification (ID) badges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Proximity-release door openers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Room shielding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Steel encasements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Access Controls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Designed to protect systems from unauthorized access in order to preserve data integrity</a:t>
            </a:r>
          </a:p>
          <a:p>
            <a:pPr eaLnBrk="1" hangingPunct="1"/>
            <a:r>
              <a:rPr lang="en-US" altLang="en-US" smtClean="0"/>
              <a:t>Types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Terminal resource security: Erases the screen and signs the user off automatically after a specified length of inactivity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/>
              <a:t>Passwords</a:t>
            </a:r>
            <a:r>
              <a:rPr lang="en-US" altLang="en-US" smtClean="0"/>
              <a:t>: Combination of numbers, characters, and symbols entered to allow access to a system</a:t>
            </a:r>
            <a:r>
              <a:rPr lang="en-US" altLang="en-US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Risks Associated with Information Technologies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Costs of cyber crime to the U.S. economy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Stolen identities, intellectual property, trade secrets, and damage done to companies’ and individuals’ reputations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Expense of enhancing and upgrading a company’s network security after an attack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Opportunity costs associated with downtime and lost trust and sensitive business information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Virtual Private Network (VPN) 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Provides a secure passage through the Internet for transmitting messages and data via a private network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so that remote users have a secure connection to the organization’s network </a:t>
            </a:r>
          </a:p>
          <a:p>
            <a:pPr eaLnBrk="1" hangingPunct="1"/>
            <a:r>
              <a:rPr lang="en-US" altLang="en-US" smtClean="0"/>
              <a:t>Data is encrypted before it is sent with a protocol such as: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Layer Two Tunneling Protocol (L2TP)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Internet Protocol Security (IPSec)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Encryption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Transforms data, called plaintext or cleartext, into a scrambled form called ciphertext which cannot be read by others </a:t>
            </a:r>
          </a:p>
          <a:p>
            <a:pPr eaLnBrk="1" hangingPunct="1"/>
            <a:r>
              <a:rPr lang="en-US" altLang="en-US" smtClean="0"/>
              <a:t>Rules for encryption: Determine how simple/complex the transformation process is to be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Known as the encryption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Protocols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Secure Sockets Layer (SSL)</a:t>
            </a:r>
            <a:r>
              <a:rPr lang="en-US" altLang="en-US" dirty="0"/>
              <a:t>: Manages transmission security on the Internet</a:t>
            </a:r>
            <a:endParaRPr lang="en-US" altLang="en-US" b="1" dirty="0"/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Transport Layer Security (TLS)</a:t>
            </a:r>
            <a:r>
              <a:rPr lang="en-US" altLang="en-US" dirty="0"/>
              <a:t>: Ensures data security and integrity over public networks</a:t>
            </a:r>
          </a:p>
          <a:p>
            <a:pPr eaLnBrk="1" hangingPunct="1">
              <a:defRPr/>
            </a:pPr>
            <a:r>
              <a:rPr lang="en-US" altLang="en-US" b="1" dirty="0"/>
              <a:t>PKI</a:t>
            </a:r>
            <a:r>
              <a:rPr lang="en-US" altLang="en-US" dirty="0"/>
              <a:t> </a:t>
            </a:r>
            <a:r>
              <a:rPr lang="en-US" altLang="en-US" b="1" dirty="0"/>
              <a:t>(public key infrastructure)</a:t>
            </a:r>
            <a:endParaRPr lang="en-US" altLang="en-US" dirty="0"/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Enables users of a public network to securely and privately exchange data through the use of a pair of keys </a:t>
            </a:r>
          </a:p>
          <a:p>
            <a:pPr lvl="2">
              <a:defRPr/>
            </a:pPr>
            <a:r>
              <a:rPr lang="en-US" altLang="en-US" dirty="0"/>
              <a:t>Obtained from a </a:t>
            </a:r>
            <a:r>
              <a:rPr lang="en-US" altLang="en-US" dirty="0" smtClean="0"/>
              <a:t>trusted </a:t>
            </a:r>
            <a:r>
              <a:rPr lang="en-US" altLang="en-US" dirty="0"/>
              <a:t>authority and shared through that </a:t>
            </a:r>
            <a:r>
              <a:rPr lang="en-US" altLang="en-US" dirty="0" smtClean="0"/>
              <a:t>authority</a:t>
            </a: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Data Encryption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Asymmetric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Uses public key known to everyone and a private or secret key known only to the recipient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Known as public key encryption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Message encrypted with a public key can be decrypted only with the same algorithm used by the public key and requires the recipient’s private key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Slow and requires a large amount of processing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Data Encryption 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Symmetric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Same key is used to encrypt and decrypt the message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Known as secret key encryption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Sender and receiver must agree on the key and keep it secret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Works better with public networks, like the Internet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Sharing the key over the Internet is difficult</a:t>
            </a:r>
            <a:endParaRPr lang="en-US" altLang="en-US" sz="5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3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E-commerce Transaction Security Measures</a:t>
            </a:r>
          </a:p>
        </p:txBody>
      </p:sp>
      <p:sp>
        <p:nvSpPr>
          <p:cNvPr id="81923" name="Content Placeholder 6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Concerned with the issues like: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Confidentiality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Authentication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Integrity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Nonrepudiation of origin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Nonrepudiation of receipt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Emergency Response Team (CERT)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Developed by the Defense Advanced Research Projects Agency in response to the 1988 Morris worm attack</a:t>
            </a:r>
          </a:p>
          <a:p>
            <a:pPr eaLnBrk="1" hangingPunct="1"/>
            <a:r>
              <a:rPr lang="en-US" altLang="en-US" smtClean="0"/>
              <a:t>Focuses on security breaches and DoS attacks </a:t>
            </a:r>
          </a:p>
          <a:p>
            <a:pPr eaLnBrk="1" hangingPunct="1"/>
            <a:r>
              <a:rPr lang="en-US" altLang="en-US" smtClean="0"/>
              <a:t>Offers guidelines on handling and preventing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Emergency Response Team (CERT)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Cyber Incident Response Capability (CIRC)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Provides information on security incidents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Information systems’ vulnerabilities, viruses, and malicious programs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Provides awareness training, analysis of threats and vulnerabilities, and other services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Guidelines for a Comprehensive Security System</a:t>
            </a:r>
          </a:p>
        </p:txBody>
      </p:sp>
      <p:sp>
        <p:nvSpPr>
          <p:cNvPr id="88067" name="Content Placeholder 4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Organizations should understand the principles of the Sarbanes-Oxley Act of 2002</a:t>
            </a:r>
          </a:p>
          <a:p>
            <a:pPr eaLnBrk="1" hangingPunct="1"/>
            <a:r>
              <a:rPr lang="en-US" altLang="en-US" smtClean="0"/>
              <a:t>Conduct a basic risk analysis before establishing a security program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Analysis makes use of financial and budgeting techniques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Information obtained helps organizations weigh the cost of a security system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Business Continuity Planning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Put together a management crisis team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Contact the insurance company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Restore phone lines and other communication systems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Notify all affected people that recovery is underway</a:t>
            </a:r>
          </a:p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Set up a help desk to assist affected people</a:t>
            </a:r>
          </a:p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Document all actions taken to regain </a:t>
            </a:r>
            <a:r>
              <a:rPr lang="en-US" altLang="en-US" dirty="0" smtClean="0"/>
              <a:t>normality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Risks Associated with Information Technologies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Spyware</a:t>
            </a:r>
            <a:r>
              <a:rPr lang="en-US" altLang="en-US" dirty="0" smtClean="0"/>
              <a:t>: Software that secretly gathers information about users while they browse the Web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Prevented by installing antivirus or antispyware software</a:t>
            </a:r>
          </a:p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Adware</a:t>
            </a:r>
            <a:r>
              <a:rPr lang="en-US" altLang="en-US" dirty="0"/>
              <a:t>: </a:t>
            </a:r>
            <a:r>
              <a:rPr lang="en-US" altLang="en-US" dirty="0" smtClean="0"/>
              <a:t>Collects </a:t>
            </a:r>
            <a:r>
              <a:rPr lang="en-US" altLang="en-US" dirty="0"/>
              <a:t>information about the user to determine which advertisements </a:t>
            </a:r>
            <a:r>
              <a:rPr lang="en-US" altLang="en-US" dirty="0" smtClean="0"/>
              <a:t>to display </a:t>
            </a:r>
            <a:r>
              <a:rPr lang="en-US" altLang="en-US" dirty="0"/>
              <a:t>in the user’s Web </a:t>
            </a:r>
            <a:r>
              <a:rPr lang="en-US" altLang="en-US" dirty="0" smtClean="0"/>
              <a:t>browser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Prevented by </a:t>
            </a:r>
            <a:r>
              <a:rPr lang="en-US" altLang="en-US" dirty="0" smtClean="0"/>
              <a:t>ad-blocking feature installed in the Web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Access controls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Adware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Asymmetric encryption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Availability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Backdoor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Biometric security measures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Blended threat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Business continuity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Callback modem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Computer fraud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Confidentiality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Data encryption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Denial-of-service (DoS) attack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Fault-tolerant systems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Firewall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Intrusion detection system (IDS)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Keystroke logger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Logic bomb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Password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Phishing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Pharming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Physical security measures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PKI (public key infrastructure)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Secure sockets layer (SSL)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Sniffing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Social engineering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Spoofing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Spyware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Symmetric encryption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Transport layer security (TLS)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Trojan program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Virtual private network (VPN)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Virus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Worm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2"/>
          </p:nvPr>
        </p:nvSpPr>
        <p:spPr>
          <a:xfrm>
            <a:off x="1233488" y="1482725"/>
            <a:ext cx="7821612" cy="4227513"/>
          </a:xfrm>
        </p:spPr>
        <p:txBody>
          <a:bodyPr/>
          <a:lstStyle/>
          <a:p>
            <a:r>
              <a:rPr lang="en-US" altLang="en-US" smtClean="0"/>
              <a:t>Risks associated with information technologies can be minimized by installing operating system updates regularly, using antivirus and antispyware software, and using e-mail security features</a:t>
            </a:r>
          </a:p>
          <a:p>
            <a:r>
              <a:rPr lang="en-US" altLang="en-US" smtClean="0"/>
              <a:t>Comprehensive security system protects an organization’s resources, including information, computer, and network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2"/>
          </p:nvPr>
        </p:nvSpPr>
        <p:spPr>
          <a:xfrm>
            <a:off x="1233488" y="1482725"/>
            <a:ext cx="7821612" cy="4227513"/>
          </a:xfrm>
        </p:spPr>
        <p:txBody>
          <a:bodyPr/>
          <a:lstStyle/>
          <a:p>
            <a:r>
              <a:rPr lang="en-US" altLang="en-US" smtClean="0"/>
              <a:t>Computer and network security are important to prevent loss of, or unauthorized access to, important information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Risks Associated with Information Technologies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Phishing</a:t>
            </a:r>
            <a:r>
              <a:rPr lang="en-US" altLang="en-US" dirty="0" smtClean="0"/>
              <a:t>: Sending fraudulent e-mails appearing to come from legitimate sources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E-mails direct recipients to false websites to capture private information </a:t>
            </a:r>
          </a:p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Pharming</a:t>
            </a:r>
            <a:r>
              <a:rPr lang="en-US" altLang="en-US" dirty="0"/>
              <a:t>: </a:t>
            </a:r>
            <a:r>
              <a:rPr lang="en-US" altLang="en-US" dirty="0" smtClean="0"/>
              <a:t>Hijacking and altering the IP address of an official website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So </a:t>
            </a:r>
            <a:r>
              <a:rPr lang="en-US" altLang="en-US" dirty="0"/>
              <a:t>that users who enter the correct Web address are directed to </a:t>
            </a:r>
            <a:r>
              <a:rPr lang="en-US" altLang="en-US" dirty="0" smtClean="0"/>
              <a:t>the “</a:t>
            </a:r>
            <a:r>
              <a:rPr lang="en-US" altLang="en-US" dirty="0" err="1" smtClean="0"/>
              <a:t>pharmer’s</a:t>
            </a:r>
            <a:r>
              <a:rPr lang="en-US" altLang="en-US" dirty="0" smtClean="0"/>
              <a:t>” </a:t>
            </a:r>
            <a:r>
              <a:rPr lang="en-US" altLang="en-US" dirty="0"/>
              <a:t>fraudulent </a:t>
            </a:r>
            <a:r>
              <a:rPr lang="en-US" altLang="en-US" dirty="0" smtClean="0"/>
              <a:t>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Risks Associated with Information Technologies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Keystroke loggers</a:t>
            </a:r>
            <a:r>
              <a:rPr lang="en-US" altLang="en-US" smtClean="0"/>
              <a:t>: Monitor and record keystrokes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Can be software or hardware devices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by companies to track employees’ use of e-mail and the Internet which is illegal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for malicious purposes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Prevented by antivirus and antispyware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Risks Associated with Information Technologies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Sniffing</a:t>
            </a:r>
            <a:r>
              <a:rPr lang="en-US" altLang="en-US" smtClean="0"/>
              <a:t>: Capturing and recording network traffic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for legitimate reasons like monitoring network performance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by hackers to intercept information</a:t>
            </a:r>
          </a:p>
          <a:p>
            <a:pPr eaLnBrk="1" hangingPunct="1"/>
            <a:r>
              <a:rPr lang="en-US" altLang="en-US" b="1" smtClean="0"/>
              <a:t>Spoofing</a:t>
            </a:r>
            <a:r>
              <a:rPr lang="en-US" altLang="en-US" smtClean="0"/>
              <a:t>: Attempt to gain access to a network by posing as an authorized user to find sensitive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Risks Associated with Information Technologies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Computer fraud</a:t>
            </a:r>
            <a:r>
              <a:rPr lang="en-US" altLang="en-US" smtClean="0"/>
              <a:t>: Unauthorized use of computer data for personal gain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Denial-of-service attacks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Identity theft and software piracy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Distributing child pornography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E-mail spamming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Writing or spreading malicious code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Stealing files for industrial espionage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Changing computer records illegally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Virus hoaxes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and Network Security: Basic Safeguards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Comprehensive security protects an organization’s resources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Consists of hardware, software procedures, and personnel that collectively protect information resources and keep intruders and hackers at bay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618097"/>
      </a:dk1>
      <a:lt1>
        <a:srgbClr val="FFFFFF"/>
      </a:lt1>
      <a:dk2>
        <a:srgbClr val="000000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1892</Words>
  <Application>Microsoft Office PowerPoint</Application>
  <PresentationFormat>On-screen Show (4:3)</PresentationFormat>
  <Paragraphs>284</Paragraphs>
  <Slides>47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Times New Roman</vt:lpstr>
      <vt:lpstr>Arial</vt:lpstr>
      <vt:lpstr>Calibri</vt:lpstr>
      <vt:lpstr>DINPro-CondBlack</vt:lpstr>
      <vt:lpstr>DINPro-CondMedium</vt:lpstr>
      <vt:lpstr>Arial Narrow</vt:lpstr>
      <vt:lpstr>Franklin Gothic Medium</vt:lpstr>
      <vt:lpstr>Century Gothic</vt:lpstr>
      <vt:lpstr>Rockwell</vt:lpstr>
      <vt:lpstr>Wingdings</vt:lpstr>
      <vt:lpstr>Lucida Grande</vt:lpstr>
      <vt:lpstr>Office Theme</vt:lpstr>
      <vt:lpstr>PowerPoint Presentation</vt:lpstr>
      <vt:lpstr>PowerPoint Presentation</vt:lpstr>
      <vt:lpstr>Risks Associated with Information Technologies</vt:lpstr>
      <vt:lpstr>Risks Associated with Information Technologies</vt:lpstr>
      <vt:lpstr>Risks Associated with Information Technologies</vt:lpstr>
      <vt:lpstr>Risks Associated with Information Technologies</vt:lpstr>
      <vt:lpstr>Risks Associated with Information Technologies</vt:lpstr>
      <vt:lpstr>Risks Associated with Information Technologies</vt:lpstr>
      <vt:lpstr>Computer and Network Security: Basic Safeguards </vt:lpstr>
      <vt:lpstr>Aspects of Computer and Network Security</vt:lpstr>
      <vt:lpstr>5.1 McCumber Cube</vt:lpstr>
      <vt:lpstr>John McCumber’s Framework for Evaluating Information Security</vt:lpstr>
      <vt:lpstr>John McCumber’s Framework for Evaluating Information Security</vt:lpstr>
      <vt:lpstr>Planning a Comprehensive Security System</vt:lpstr>
      <vt:lpstr>Types of Security Threats - Intentional </vt:lpstr>
      <vt:lpstr>Types of Security Threats - Intentional </vt:lpstr>
      <vt:lpstr>Types of Security Threats - Intentional </vt:lpstr>
      <vt:lpstr>Types of Security Threats - Intentional </vt:lpstr>
      <vt:lpstr>Types of Security Threats - Intentional </vt:lpstr>
      <vt:lpstr>Types of Security Threats - Intentional </vt:lpstr>
      <vt:lpstr>Types of Security Threats - Unintentional </vt:lpstr>
      <vt:lpstr>Constituents of a Comprehensive Security System</vt:lpstr>
      <vt:lpstr>Biometric Security Measures </vt:lpstr>
      <vt:lpstr>Nonbiometric Security Measures </vt:lpstr>
      <vt:lpstr>5.3 Basic Firewall Configuration</vt:lpstr>
      <vt:lpstr>5.4 Proxy Server</vt:lpstr>
      <vt:lpstr>Nonbiometric Security Measures </vt:lpstr>
      <vt:lpstr>Physical Security Measures </vt:lpstr>
      <vt:lpstr>Access Controls</vt:lpstr>
      <vt:lpstr>Virtual Private Network (VPN) </vt:lpstr>
      <vt:lpstr>Data Encryption</vt:lpstr>
      <vt:lpstr>Data Encryption</vt:lpstr>
      <vt:lpstr>Types of Data Encryption </vt:lpstr>
      <vt:lpstr>Types of Data Encryption </vt:lpstr>
      <vt:lpstr>E-commerce Transaction Security Measures</vt:lpstr>
      <vt:lpstr>Computer Emergency Response Team (CERT)</vt:lpstr>
      <vt:lpstr>Computer Emergency Response Team (CERT)</vt:lpstr>
      <vt:lpstr>Guidelines for a Comprehensive Security System</vt:lpstr>
      <vt:lpstr>Business Continuity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Mason, Kate</dc:creator>
  <cp:lastModifiedBy>Barend Frederik Nel</cp:lastModifiedBy>
  <cp:revision>541</cp:revision>
  <cp:lastPrinted>1601-01-01T00:00:00Z</cp:lastPrinted>
  <dcterms:created xsi:type="dcterms:W3CDTF">2005-10-04T19:44:59Z</dcterms:created>
  <dcterms:modified xsi:type="dcterms:W3CDTF">2016-04-24T08:01:59Z</dcterms:modified>
</cp:coreProperties>
</file>