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53"/>
  </p:notesMasterIdLst>
  <p:sldIdLst>
    <p:sldId id="260" r:id="rId2"/>
    <p:sldId id="381" r:id="rId3"/>
    <p:sldId id="382" r:id="rId4"/>
    <p:sldId id="333" r:id="rId5"/>
    <p:sldId id="360" r:id="rId6"/>
    <p:sldId id="336" r:id="rId7"/>
    <p:sldId id="392" r:id="rId8"/>
    <p:sldId id="372" r:id="rId9"/>
    <p:sldId id="361" r:id="rId10"/>
    <p:sldId id="337" r:id="rId11"/>
    <p:sldId id="362" r:id="rId12"/>
    <p:sldId id="364" r:id="rId13"/>
    <p:sldId id="363" r:id="rId14"/>
    <p:sldId id="367" r:id="rId15"/>
    <p:sldId id="338" r:id="rId16"/>
    <p:sldId id="365" r:id="rId17"/>
    <p:sldId id="373" r:id="rId18"/>
    <p:sldId id="366" r:id="rId19"/>
    <p:sldId id="339" r:id="rId20"/>
    <p:sldId id="340" r:id="rId21"/>
    <p:sldId id="341" r:id="rId22"/>
    <p:sldId id="342" r:id="rId23"/>
    <p:sldId id="343" r:id="rId24"/>
    <p:sldId id="344" r:id="rId25"/>
    <p:sldId id="374" r:id="rId26"/>
    <p:sldId id="346" r:id="rId27"/>
    <p:sldId id="347" r:id="rId28"/>
    <p:sldId id="349" r:id="rId29"/>
    <p:sldId id="350" r:id="rId30"/>
    <p:sldId id="383" r:id="rId31"/>
    <p:sldId id="368" r:id="rId32"/>
    <p:sldId id="384" r:id="rId33"/>
    <p:sldId id="353" r:id="rId34"/>
    <p:sldId id="354" r:id="rId35"/>
    <p:sldId id="355" r:id="rId36"/>
    <p:sldId id="369" r:id="rId37"/>
    <p:sldId id="370" r:id="rId38"/>
    <p:sldId id="376" r:id="rId39"/>
    <p:sldId id="356" r:id="rId40"/>
    <p:sldId id="371" r:id="rId41"/>
    <p:sldId id="377" r:id="rId42"/>
    <p:sldId id="378" r:id="rId43"/>
    <p:sldId id="379" r:id="rId44"/>
    <p:sldId id="380" r:id="rId45"/>
    <p:sldId id="385" r:id="rId46"/>
    <p:sldId id="386" r:id="rId47"/>
    <p:sldId id="387" r:id="rId48"/>
    <p:sldId id="388" r:id="rId49"/>
    <p:sldId id="389" r:id="rId50"/>
    <p:sldId id="390" r:id="rId51"/>
    <p:sldId id="391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CC00"/>
    <a:srgbClr val="CFCB28"/>
    <a:srgbClr val="B4B568"/>
    <a:srgbClr val="BAB568"/>
    <a:srgbClr val="99C267"/>
    <a:srgbClr val="99CD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86355" autoAdjust="0"/>
  </p:normalViewPr>
  <p:slideViewPr>
    <p:cSldViewPr snapToGrid="0">
      <p:cViewPr>
        <p:scale>
          <a:sx n="81" d="100"/>
          <a:sy n="81" d="100"/>
        </p:scale>
        <p:origin x="-11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D6A98-A264-470B-9988-70FAA152C3E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E79D1BC-9820-4CEF-B430-7A13A6847D49}">
      <dgm:prSet custT="1"/>
      <dgm:spPr/>
      <dgm:t>
        <a:bodyPr/>
        <a:lstStyle/>
        <a:p>
          <a:pPr rtl="0"/>
          <a:r>
            <a:rPr lang="en-US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 engine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0B776D-33E4-48BE-9BB7-3A26C7D5F694}" type="parTrans" cxnId="{FD022710-6313-4F81-93A9-AE301A6557BB}">
      <dgm:prSet/>
      <dgm:spPr/>
      <dgm:t>
        <a:bodyPr/>
        <a:lstStyle/>
        <a:p>
          <a:endParaRPr lang="en-US"/>
        </a:p>
      </dgm:t>
    </dgm:pt>
    <dgm:pt modelId="{2F10EDE3-D241-4324-9271-C6116FC4B38A}" type="sibTrans" cxnId="{FD022710-6313-4F81-93A9-AE301A6557BB}">
      <dgm:prSet/>
      <dgm:spPr/>
      <dgm:t>
        <a:bodyPr/>
        <a:lstStyle/>
        <a:p>
          <a:endParaRPr lang="en-US"/>
        </a:p>
      </dgm:t>
    </dgm:pt>
    <dgm:pt modelId="{4C0F63A8-416D-4744-AAC3-9252E591B9F1}">
      <dgm:prSet custT="1"/>
      <dgm:spPr/>
      <dgm:t>
        <a:bodyPr/>
        <a:lstStyle/>
        <a:p>
          <a:pPr rtl="0"/>
          <a:r>
            <a:rPr lang="en-US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definition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6887DA-2AC3-4911-B600-9B6017469654}" type="parTrans" cxnId="{99C6C2BD-4BA1-4208-AD8B-717FF5837DB2}">
      <dgm:prSet/>
      <dgm:spPr/>
      <dgm:t>
        <a:bodyPr/>
        <a:lstStyle/>
        <a:p>
          <a:endParaRPr lang="en-US"/>
        </a:p>
      </dgm:t>
    </dgm:pt>
    <dgm:pt modelId="{96E48504-6D68-41E5-95CA-4BE4253DE231}" type="sibTrans" cxnId="{99C6C2BD-4BA1-4208-AD8B-717FF5837DB2}">
      <dgm:prSet/>
      <dgm:spPr/>
      <dgm:t>
        <a:bodyPr/>
        <a:lstStyle/>
        <a:p>
          <a:endParaRPr lang="en-US"/>
        </a:p>
      </dgm:t>
    </dgm:pt>
    <dgm:pt modelId="{82B2AD16-8B8A-4936-B879-3D472345DCB4}">
      <dgm:prSet custT="1"/>
      <dgm:spPr/>
      <dgm:t>
        <a:bodyPr/>
        <a:lstStyle/>
        <a:p>
          <a:pPr rtl="0"/>
          <a:r>
            <a:rPr lang="en-US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manipulation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EB1D1F-E36C-425C-8852-4CD440BE07FC}" type="parTrans" cxnId="{27094A8C-CBC1-468B-B707-D82FB520CB3E}">
      <dgm:prSet/>
      <dgm:spPr/>
      <dgm:t>
        <a:bodyPr/>
        <a:lstStyle/>
        <a:p>
          <a:endParaRPr lang="en-US"/>
        </a:p>
      </dgm:t>
    </dgm:pt>
    <dgm:pt modelId="{53B4006D-AC68-4112-9208-EC6C3719D51A}" type="sibTrans" cxnId="{27094A8C-CBC1-468B-B707-D82FB520CB3E}">
      <dgm:prSet/>
      <dgm:spPr/>
      <dgm:t>
        <a:bodyPr/>
        <a:lstStyle/>
        <a:p>
          <a:endParaRPr lang="en-US"/>
        </a:p>
      </dgm:t>
    </dgm:pt>
    <dgm:pt modelId="{7700CF76-58F8-4069-A8AE-8204F3B9A23F}">
      <dgm:prSet custT="1"/>
      <dgm:spPr/>
      <dgm:t>
        <a:bodyPr/>
        <a:lstStyle/>
        <a:p>
          <a:pPr rtl="0"/>
          <a:r>
            <a:rPr lang="en-US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Application generation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ACBF7D-3540-453A-B1E2-BAB446C23F5C}" type="parTrans" cxnId="{E32E0A0E-1C31-4D82-88DF-7132E0FF79AA}">
      <dgm:prSet/>
      <dgm:spPr/>
      <dgm:t>
        <a:bodyPr/>
        <a:lstStyle/>
        <a:p>
          <a:endParaRPr lang="en-US"/>
        </a:p>
      </dgm:t>
    </dgm:pt>
    <dgm:pt modelId="{F233AC0E-687D-416A-824E-CF0FF281C154}" type="sibTrans" cxnId="{E32E0A0E-1C31-4D82-88DF-7132E0FF79AA}">
      <dgm:prSet/>
      <dgm:spPr/>
      <dgm:t>
        <a:bodyPr/>
        <a:lstStyle/>
        <a:p>
          <a:endParaRPr lang="en-US"/>
        </a:p>
      </dgm:t>
    </dgm:pt>
    <dgm:pt modelId="{01C9D23F-B78A-4078-B636-1D37F7A0EFFA}">
      <dgm:prSet custT="1"/>
      <dgm:spPr/>
      <dgm:t>
        <a:bodyPr/>
        <a:lstStyle/>
        <a:p>
          <a:pPr rtl="0"/>
          <a:r>
            <a:rPr lang="en-US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administration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87F868-3A9D-45C5-881C-A01DDCD7FC2C}" type="parTrans" cxnId="{EF50C88B-8408-406A-9880-4CF00A65BB0A}">
      <dgm:prSet/>
      <dgm:spPr/>
      <dgm:t>
        <a:bodyPr/>
        <a:lstStyle/>
        <a:p>
          <a:endParaRPr lang="en-US"/>
        </a:p>
      </dgm:t>
    </dgm:pt>
    <dgm:pt modelId="{FDB4D344-D5F4-4B75-BE70-BF41A824B0A5}" type="sibTrans" cxnId="{EF50C88B-8408-406A-9880-4CF00A65BB0A}">
      <dgm:prSet/>
      <dgm:spPr/>
      <dgm:t>
        <a:bodyPr/>
        <a:lstStyle/>
        <a:p>
          <a:endParaRPr lang="en-US"/>
        </a:p>
      </dgm:t>
    </dgm:pt>
    <dgm:pt modelId="{16FEC258-6159-4E29-9F31-D405E378221C}" type="pres">
      <dgm:prSet presAssocID="{7C6D6A98-A264-470B-9988-70FAA152C3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E4939-21E8-4F7C-BF86-CF567678F10C}" type="pres">
      <dgm:prSet presAssocID="{8E79D1BC-9820-4CEF-B430-7A13A6847D49}" presName="parentLin" presStyleCnt="0"/>
      <dgm:spPr/>
      <dgm:t>
        <a:bodyPr/>
        <a:lstStyle/>
        <a:p>
          <a:endParaRPr lang="en-US"/>
        </a:p>
      </dgm:t>
    </dgm:pt>
    <dgm:pt modelId="{B6054B30-CE8D-4BF3-9B5E-018D1AD89E76}" type="pres">
      <dgm:prSet presAssocID="{8E79D1BC-9820-4CEF-B430-7A13A6847D4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F5AF6BE-C716-4206-BA2D-917F741DE82A}" type="pres">
      <dgm:prSet presAssocID="{8E79D1BC-9820-4CEF-B430-7A13A6847D49}" presName="parentText" presStyleLbl="node1" presStyleIdx="0" presStyleCnt="5" custScaleX="117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F97F4-4605-40C5-AB90-D6946F481227}" type="pres">
      <dgm:prSet presAssocID="{8E79D1BC-9820-4CEF-B430-7A13A6847D49}" presName="negativeSpace" presStyleCnt="0"/>
      <dgm:spPr/>
      <dgm:t>
        <a:bodyPr/>
        <a:lstStyle/>
        <a:p>
          <a:endParaRPr lang="en-US"/>
        </a:p>
      </dgm:t>
    </dgm:pt>
    <dgm:pt modelId="{21E85262-D484-4122-B7E1-6D50FC247D05}" type="pres">
      <dgm:prSet presAssocID="{8E79D1BC-9820-4CEF-B430-7A13A6847D49}" presName="childText" presStyleLbl="conFgAcc1" presStyleIdx="0" presStyleCnt="5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80E2-A406-4319-B994-0CA6D9521A8A}" type="pres">
      <dgm:prSet presAssocID="{2F10EDE3-D241-4324-9271-C6116FC4B38A}" presName="spaceBetweenRectangles" presStyleCnt="0"/>
      <dgm:spPr/>
      <dgm:t>
        <a:bodyPr/>
        <a:lstStyle/>
        <a:p>
          <a:endParaRPr lang="en-US"/>
        </a:p>
      </dgm:t>
    </dgm:pt>
    <dgm:pt modelId="{F15F17A9-1CA5-4FEC-9AB2-408C9B3A9F49}" type="pres">
      <dgm:prSet presAssocID="{4C0F63A8-416D-4744-AAC3-9252E591B9F1}" presName="parentLin" presStyleCnt="0"/>
      <dgm:spPr/>
      <dgm:t>
        <a:bodyPr/>
        <a:lstStyle/>
        <a:p>
          <a:endParaRPr lang="en-US"/>
        </a:p>
      </dgm:t>
    </dgm:pt>
    <dgm:pt modelId="{14D3899E-CC12-4382-AE72-DA6543D8E12A}" type="pres">
      <dgm:prSet presAssocID="{4C0F63A8-416D-4744-AAC3-9252E591B9F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B2A22BC-F1F0-43FE-ABE7-990BBF76B640}" type="pres">
      <dgm:prSet presAssocID="{4C0F63A8-416D-4744-AAC3-9252E591B9F1}" presName="parentText" presStyleLbl="node1" presStyleIdx="1" presStyleCnt="5" custScaleX="117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67CA-E3E0-49E4-845E-2088C47FBDF8}" type="pres">
      <dgm:prSet presAssocID="{4C0F63A8-416D-4744-AAC3-9252E591B9F1}" presName="negativeSpace" presStyleCnt="0"/>
      <dgm:spPr/>
      <dgm:t>
        <a:bodyPr/>
        <a:lstStyle/>
        <a:p>
          <a:endParaRPr lang="en-US"/>
        </a:p>
      </dgm:t>
    </dgm:pt>
    <dgm:pt modelId="{9042CA20-9F95-4AE0-BA27-B73B6FB6A886}" type="pres">
      <dgm:prSet presAssocID="{4C0F63A8-416D-4744-AAC3-9252E591B9F1}" presName="childText" presStyleLbl="conFgAcc1" presStyleIdx="1" presStyleCnt="5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6A9F2-7CD2-4F4F-9EBB-12EACFBE8974}" type="pres">
      <dgm:prSet presAssocID="{96E48504-6D68-41E5-95CA-4BE4253DE231}" presName="spaceBetweenRectangles" presStyleCnt="0"/>
      <dgm:spPr/>
      <dgm:t>
        <a:bodyPr/>
        <a:lstStyle/>
        <a:p>
          <a:endParaRPr lang="en-US"/>
        </a:p>
      </dgm:t>
    </dgm:pt>
    <dgm:pt modelId="{135CBE93-A4BD-4DF5-9068-59E3642543D6}" type="pres">
      <dgm:prSet presAssocID="{82B2AD16-8B8A-4936-B879-3D472345DCB4}" presName="parentLin" presStyleCnt="0"/>
      <dgm:spPr/>
      <dgm:t>
        <a:bodyPr/>
        <a:lstStyle/>
        <a:p>
          <a:endParaRPr lang="en-US"/>
        </a:p>
      </dgm:t>
    </dgm:pt>
    <dgm:pt modelId="{154ECDB1-ADC4-479A-81C2-F7AD01B2CA3A}" type="pres">
      <dgm:prSet presAssocID="{82B2AD16-8B8A-4936-B879-3D472345DCB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9A5E2BA-5FCD-409F-8BDC-699716FC7479}" type="pres">
      <dgm:prSet presAssocID="{82B2AD16-8B8A-4936-B879-3D472345DCB4}" presName="parentText" presStyleLbl="node1" presStyleIdx="2" presStyleCnt="5" custScaleX="117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EA59D-D98A-446E-99E2-60B7268580A9}" type="pres">
      <dgm:prSet presAssocID="{82B2AD16-8B8A-4936-B879-3D472345DCB4}" presName="negativeSpace" presStyleCnt="0"/>
      <dgm:spPr/>
      <dgm:t>
        <a:bodyPr/>
        <a:lstStyle/>
        <a:p>
          <a:endParaRPr lang="en-US"/>
        </a:p>
      </dgm:t>
    </dgm:pt>
    <dgm:pt modelId="{E51E287E-1CAE-4186-9D9F-182F4339B0CC}" type="pres">
      <dgm:prSet presAssocID="{82B2AD16-8B8A-4936-B879-3D472345DCB4}" presName="childText" presStyleLbl="conFgAcc1" presStyleIdx="2" presStyleCnt="5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E2DCA-6D52-4B46-9519-B0D2FF52B658}" type="pres">
      <dgm:prSet presAssocID="{53B4006D-AC68-4112-9208-EC6C3719D51A}" presName="spaceBetweenRectangles" presStyleCnt="0"/>
      <dgm:spPr/>
      <dgm:t>
        <a:bodyPr/>
        <a:lstStyle/>
        <a:p>
          <a:endParaRPr lang="en-US"/>
        </a:p>
      </dgm:t>
    </dgm:pt>
    <dgm:pt modelId="{3D1AAC36-510B-4CA6-8D18-32DB4FA15099}" type="pres">
      <dgm:prSet presAssocID="{7700CF76-58F8-4069-A8AE-8204F3B9A23F}" presName="parentLin" presStyleCnt="0"/>
      <dgm:spPr/>
      <dgm:t>
        <a:bodyPr/>
        <a:lstStyle/>
        <a:p>
          <a:endParaRPr lang="en-US"/>
        </a:p>
      </dgm:t>
    </dgm:pt>
    <dgm:pt modelId="{79271A23-A4F8-4C0D-91B7-DCB7D7B0FDE7}" type="pres">
      <dgm:prSet presAssocID="{7700CF76-58F8-4069-A8AE-8204F3B9A23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0F0D514-FC04-4710-8A9E-807EE1E2A5F0}" type="pres">
      <dgm:prSet presAssocID="{7700CF76-58F8-4069-A8AE-8204F3B9A23F}" presName="parentText" presStyleLbl="node1" presStyleIdx="3" presStyleCnt="5" custScaleX="117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5E66-E758-47AD-9941-A01013CDBA53}" type="pres">
      <dgm:prSet presAssocID="{7700CF76-58F8-4069-A8AE-8204F3B9A23F}" presName="negativeSpace" presStyleCnt="0"/>
      <dgm:spPr/>
      <dgm:t>
        <a:bodyPr/>
        <a:lstStyle/>
        <a:p>
          <a:endParaRPr lang="en-US"/>
        </a:p>
      </dgm:t>
    </dgm:pt>
    <dgm:pt modelId="{DE0F6903-4EF6-4E72-A5D8-CE64FD310CA4}" type="pres">
      <dgm:prSet presAssocID="{7700CF76-58F8-4069-A8AE-8204F3B9A23F}" presName="childText" presStyleLbl="conFgAcc1" presStyleIdx="3" presStyleCnt="5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5B724-4206-49B5-8A9D-D6659C1CF2A3}" type="pres">
      <dgm:prSet presAssocID="{F233AC0E-687D-416A-824E-CF0FF281C154}" presName="spaceBetweenRectangles" presStyleCnt="0"/>
      <dgm:spPr/>
      <dgm:t>
        <a:bodyPr/>
        <a:lstStyle/>
        <a:p>
          <a:endParaRPr lang="en-US"/>
        </a:p>
      </dgm:t>
    </dgm:pt>
    <dgm:pt modelId="{2EE7D6DC-99C9-481E-8059-29B4B11260EF}" type="pres">
      <dgm:prSet presAssocID="{01C9D23F-B78A-4078-B636-1D37F7A0EFFA}" presName="parentLin" presStyleCnt="0"/>
      <dgm:spPr/>
      <dgm:t>
        <a:bodyPr/>
        <a:lstStyle/>
        <a:p>
          <a:endParaRPr lang="en-US"/>
        </a:p>
      </dgm:t>
    </dgm:pt>
    <dgm:pt modelId="{E9AE5515-7D8F-4270-8D60-98AD6C694B79}" type="pres">
      <dgm:prSet presAssocID="{01C9D23F-B78A-4078-B636-1D37F7A0EFF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50A6B73-B8D8-4C7E-AF57-B07F795AA7F6}" type="pres">
      <dgm:prSet presAssocID="{01C9D23F-B78A-4078-B636-1D37F7A0EFFA}" presName="parentText" presStyleLbl="node1" presStyleIdx="4" presStyleCnt="5" custScaleX="117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2958C-69AF-4B0A-8638-BE16311F7315}" type="pres">
      <dgm:prSet presAssocID="{01C9D23F-B78A-4078-B636-1D37F7A0EFFA}" presName="negativeSpace" presStyleCnt="0"/>
      <dgm:spPr/>
      <dgm:t>
        <a:bodyPr/>
        <a:lstStyle/>
        <a:p>
          <a:endParaRPr lang="en-US"/>
        </a:p>
      </dgm:t>
    </dgm:pt>
    <dgm:pt modelId="{95AEB7FD-AFEF-4C31-9E99-CFC43AE2B1EE}" type="pres">
      <dgm:prSet presAssocID="{01C9D23F-B78A-4078-B636-1D37F7A0EFFA}" presName="childText" presStyleLbl="conFgAcc1" presStyleIdx="4" presStyleCnt="5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94A8C-CBC1-468B-B707-D82FB520CB3E}" srcId="{7C6D6A98-A264-470B-9988-70FAA152C3ED}" destId="{82B2AD16-8B8A-4936-B879-3D472345DCB4}" srcOrd="2" destOrd="0" parTransId="{70EB1D1F-E36C-425C-8852-4CD440BE07FC}" sibTransId="{53B4006D-AC68-4112-9208-EC6C3719D51A}"/>
    <dgm:cxn modelId="{BC719FF3-1431-48C0-96A9-04187F6BF0CC}" type="presOf" srcId="{4C0F63A8-416D-4744-AAC3-9252E591B9F1}" destId="{14D3899E-CC12-4382-AE72-DA6543D8E12A}" srcOrd="0" destOrd="0" presId="urn:microsoft.com/office/officeart/2005/8/layout/list1"/>
    <dgm:cxn modelId="{BD423ACA-6770-4092-B3DB-3E91869AC972}" type="presOf" srcId="{4C0F63A8-416D-4744-AAC3-9252E591B9F1}" destId="{EB2A22BC-F1F0-43FE-ABE7-990BBF76B640}" srcOrd="1" destOrd="0" presId="urn:microsoft.com/office/officeart/2005/8/layout/list1"/>
    <dgm:cxn modelId="{B1357E02-4200-4C78-8CE3-91035FBD8051}" type="presOf" srcId="{7C6D6A98-A264-470B-9988-70FAA152C3ED}" destId="{16FEC258-6159-4E29-9F31-D405E378221C}" srcOrd="0" destOrd="0" presId="urn:microsoft.com/office/officeart/2005/8/layout/list1"/>
    <dgm:cxn modelId="{EE75C56A-9A80-4C6A-AFAD-909B8C4853F0}" type="presOf" srcId="{7700CF76-58F8-4069-A8AE-8204F3B9A23F}" destId="{80F0D514-FC04-4710-8A9E-807EE1E2A5F0}" srcOrd="1" destOrd="0" presId="urn:microsoft.com/office/officeart/2005/8/layout/list1"/>
    <dgm:cxn modelId="{4A342B34-9981-4E04-990C-5509290AD240}" type="presOf" srcId="{8E79D1BC-9820-4CEF-B430-7A13A6847D49}" destId="{B6054B30-CE8D-4BF3-9B5E-018D1AD89E76}" srcOrd="0" destOrd="0" presId="urn:microsoft.com/office/officeart/2005/8/layout/list1"/>
    <dgm:cxn modelId="{99C6C2BD-4BA1-4208-AD8B-717FF5837DB2}" srcId="{7C6D6A98-A264-470B-9988-70FAA152C3ED}" destId="{4C0F63A8-416D-4744-AAC3-9252E591B9F1}" srcOrd="1" destOrd="0" parTransId="{8A6887DA-2AC3-4911-B600-9B6017469654}" sibTransId="{96E48504-6D68-41E5-95CA-4BE4253DE231}"/>
    <dgm:cxn modelId="{0D278D3F-B231-4949-AA1C-1D961B8D370E}" type="presOf" srcId="{01C9D23F-B78A-4078-B636-1D37F7A0EFFA}" destId="{E9AE5515-7D8F-4270-8D60-98AD6C694B79}" srcOrd="0" destOrd="0" presId="urn:microsoft.com/office/officeart/2005/8/layout/list1"/>
    <dgm:cxn modelId="{FD022710-6313-4F81-93A9-AE301A6557BB}" srcId="{7C6D6A98-A264-470B-9988-70FAA152C3ED}" destId="{8E79D1BC-9820-4CEF-B430-7A13A6847D49}" srcOrd="0" destOrd="0" parTransId="{F80B776D-33E4-48BE-9BB7-3A26C7D5F694}" sibTransId="{2F10EDE3-D241-4324-9271-C6116FC4B38A}"/>
    <dgm:cxn modelId="{E32E0A0E-1C31-4D82-88DF-7132E0FF79AA}" srcId="{7C6D6A98-A264-470B-9988-70FAA152C3ED}" destId="{7700CF76-58F8-4069-A8AE-8204F3B9A23F}" srcOrd="3" destOrd="0" parTransId="{C9ACBF7D-3540-453A-B1E2-BAB446C23F5C}" sibTransId="{F233AC0E-687D-416A-824E-CF0FF281C154}"/>
    <dgm:cxn modelId="{D0BC4D9B-BEB9-4B0C-8E44-BCF939AFA050}" type="presOf" srcId="{01C9D23F-B78A-4078-B636-1D37F7A0EFFA}" destId="{450A6B73-B8D8-4C7E-AF57-B07F795AA7F6}" srcOrd="1" destOrd="0" presId="urn:microsoft.com/office/officeart/2005/8/layout/list1"/>
    <dgm:cxn modelId="{EF50C88B-8408-406A-9880-4CF00A65BB0A}" srcId="{7C6D6A98-A264-470B-9988-70FAA152C3ED}" destId="{01C9D23F-B78A-4078-B636-1D37F7A0EFFA}" srcOrd="4" destOrd="0" parTransId="{AD87F868-3A9D-45C5-881C-A01DDCD7FC2C}" sibTransId="{FDB4D344-D5F4-4B75-BE70-BF41A824B0A5}"/>
    <dgm:cxn modelId="{6DF324BC-71FF-414D-A0ED-7853544786C0}" type="presOf" srcId="{8E79D1BC-9820-4CEF-B430-7A13A6847D49}" destId="{BF5AF6BE-C716-4206-BA2D-917F741DE82A}" srcOrd="1" destOrd="0" presId="urn:microsoft.com/office/officeart/2005/8/layout/list1"/>
    <dgm:cxn modelId="{4F46D01D-05AD-4D9E-B37E-E2E8A37DB327}" type="presOf" srcId="{82B2AD16-8B8A-4936-B879-3D472345DCB4}" destId="{09A5E2BA-5FCD-409F-8BDC-699716FC7479}" srcOrd="1" destOrd="0" presId="urn:microsoft.com/office/officeart/2005/8/layout/list1"/>
    <dgm:cxn modelId="{FBCE2A34-AD24-4CBF-8465-FA708C75A4DF}" type="presOf" srcId="{7700CF76-58F8-4069-A8AE-8204F3B9A23F}" destId="{79271A23-A4F8-4C0D-91B7-DCB7D7B0FDE7}" srcOrd="0" destOrd="0" presId="urn:microsoft.com/office/officeart/2005/8/layout/list1"/>
    <dgm:cxn modelId="{C0500ABD-EDE3-4D14-B270-620FB4E7435C}" type="presOf" srcId="{82B2AD16-8B8A-4936-B879-3D472345DCB4}" destId="{154ECDB1-ADC4-479A-81C2-F7AD01B2CA3A}" srcOrd="0" destOrd="0" presId="urn:microsoft.com/office/officeart/2005/8/layout/list1"/>
    <dgm:cxn modelId="{337F5E10-2BD2-451B-8756-6DB463024D03}" type="presParOf" srcId="{16FEC258-6159-4E29-9F31-D405E378221C}" destId="{430E4939-21E8-4F7C-BF86-CF567678F10C}" srcOrd="0" destOrd="0" presId="urn:microsoft.com/office/officeart/2005/8/layout/list1"/>
    <dgm:cxn modelId="{4F7C9E7A-14CF-457C-B280-574DC886C7C0}" type="presParOf" srcId="{430E4939-21E8-4F7C-BF86-CF567678F10C}" destId="{B6054B30-CE8D-4BF3-9B5E-018D1AD89E76}" srcOrd="0" destOrd="0" presId="urn:microsoft.com/office/officeart/2005/8/layout/list1"/>
    <dgm:cxn modelId="{86D59F77-0C82-4874-8E21-C5CD54D72C9E}" type="presParOf" srcId="{430E4939-21E8-4F7C-BF86-CF567678F10C}" destId="{BF5AF6BE-C716-4206-BA2D-917F741DE82A}" srcOrd="1" destOrd="0" presId="urn:microsoft.com/office/officeart/2005/8/layout/list1"/>
    <dgm:cxn modelId="{C4DD28B0-FBD6-4B1C-937F-AE52B04EAA99}" type="presParOf" srcId="{16FEC258-6159-4E29-9F31-D405E378221C}" destId="{B1CF97F4-4605-40C5-AB90-D6946F481227}" srcOrd="1" destOrd="0" presId="urn:microsoft.com/office/officeart/2005/8/layout/list1"/>
    <dgm:cxn modelId="{F4DF25B9-B9E4-4B0C-BF21-55395E0FD6E5}" type="presParOf" srcId="{16FEC258-6159-4E29-9F31-D405E378221C}" destId="{21E85262-D484-4122-B7E1-6D50FC247D05}" srcOrd="2" destOrd="0" presId="urn:microsoft.com/office/officeart/2005/8/layout/list1"/>
    <dgm:cxn modelId="{233F91DE-286A-44D7-BD5E-4C0A4190D7F9}" type="presParOf" srcId="{16FEC258-6159-4E29-9F31-D405E378221C}" destId="{087480E2-A406-4319-B994-0CA6D9521A8A}" srcOrd="3" destOrd="0" presId="urn:microsoft.com/office/officeart/2005/8/layout/list1"/>
    <dgm:cxn modelId="{3366BA69-81B4-45AD-B2B7-840BADC30A15}" type="presParOf" srcId="{16FEC258-6159-4E29-9F31-D405E378221C}" destId="{F15F17A9-1CA5-4FEC-9AB2-408C9B3A9F49}" srcOrd="4" destOrd="0" presId="urn:microsoft.com/office/officeart/2005/8/layout/list1"/>
    <dgm:cxn modelId="{35F42D0E-2080-473C-B56E-8FFA3F415137}" type="presParOf" srcId="{F15F17A9-1CA5-4FEC-9AB2-408C9B3A9F49}" destId="{14D3899E-CC12-4382-AE72-DA6543D8E12A}" srcOrd="0" destOrd="0" presId="urn:microsoft.com/office/officeart/2005/8/layout/list1"/>
    <dgm:cxn modelId="{4D16F46E-F3F2-4669-8FBE-D1CB3E49E90D}" type="presParOf" srcId="{F15F17A9-1CA5-4FEC-9AB2-408C9B3A9F49}" destId="{EB2A22BC-F1F0-43FE-ABE7-990BBF76B640}" srcOrd="1" destOrd="0" presId="urn:microsoft.com/office/officeart/2005/8/layout/list1"/>
    <dgm:cxn modelId="{493419F4-CF65-4601-A138-C26EABFEBA55}" type="presParOf" srcId="{16FEC258-6159-4E29-9F31-D405E378221C}" destId="{271467CA-E3E0-49E4-845E-2088C47FBDF8}" srcOrd="5" destOrd="0" presId="urn:microsoft.com/office/officeart/2005/8/layout/list1"/>
    <dgm:cxn modelId="{426487BF-96B2-4B7F-80B2-7CBD28A03449}" type="presParOf" srcId="{16FEC258-6159-4E29-9F31-D405E378221C}" destId="{9042CA20-9F95-4AE0-BA27-B73B6FB6A886}" srcOrd="6" destOrd="0" presId="urn:microsoft.com/office/officeart/2005/8/layout/list1"/>
    <dgm:cxn modelId="{FCA51ADE-EFFA-4CBD-ACA0-F6B99C8A2A05}" type="presParOf" srcId="{16FEC258-6159-4E29-9F31-D405E378221C}" destId="{DFE6A9F2-7CD2-4F4F-9EBB-12EACFBE8974}" srcOrd="7" destOrd="0" presId="urn:microsoft.com/office/officeart/2005/8/layout/list1"/>
    <dgm:cxn modelId="{0F1C78E8-8ED5-4934-BFD8-DC75D58C867E}" type="presParOf" srcId="{16FEC258-6159-4E29-9F31-D405E378221C}" destId="{135CBE93-A4BD-4DF5-9068-59E3642543D6}" srcOrd="8" destOrd="0" presId="urn:microsoft.com/office/officeart/2005/8/layout/list1"/>
    <dgm:cxn modelId="{69C5B0A6-7697-48BA-8629-80DE882A0CE9}" type="presParOf" srcId="{135CBE93-A4BD-4DF5-9068-59E3642543D6}" destId="{154ECDB1-ADC4-479A-81C2-F7AD01B2CA3A}" srcOrd="0" destOrd="0" presId="urn:microsoft.com/office/officeart/2005/8/layout/list1"/>
    <dgm:cxn modelId="{3FF1A5AD-58EF-4E07-92C0-96FCAA2F0A9C}" type="presParOf" srcId="{135CBE93-A4BD-4DF5-9068-59E3642543D6}" destId="{09A5E2BA-5FCD-409F-8BDC-699716FC7479}" srcOrd="1" destOrd="0" presId="urn:microsoft.com/office/officeart/2005/8/layout/list1"/>
    <dgm:cxn modelId="{FB95E012-F3BB-496C-8BB0-6110458F1822}" type="presParOf" srcId="{16FEC258-6159-4E29-9F31-D405E378221C}" destId="{B31EA59D-D98A-446E-99E2-60B7268580A9}" srcOrd="9" destOrd="0" presId="urn:microsoft.com/office/officeart/2005/8/layout/list1"/>
    <dgm:cxn modelId="{8CE958CC-C7A5-4582-928A-71F8F4D93452}" type="presParOf" srcId="{16FEC258-6159-4E29-9F31-D405E378221C}" destId="{E51E287E-1CAE-4186-9D9F-182F4339B0CC}" srcOrd="10" destOrd="0" presId="urn:microsoft.com/office/officeart/2005/8/layout/list1"/>
    <dgm:cxn modelId="{3C41CEDF-4E83-43B5-ADDE-68CE9D122E98}" type="presParOf" srcId="{16FEC258-6159-4E29-9F31-D405E378221C}" destId="{792E2DCA-6D52-4B46-9519-B0D2FF52B658}" srcOrd="11" destOrd="0" presId="urn:microsoft.com/office/officeart/2005/8/layout/list1"/>
    <dgm:cxn modelId="{33C3273E-CEB8-42C6-AF58-933672E00E1E}" type="presParOf" srcId="{16FEC258-6159-4E29-9F31-D405E378221C}" destId="{3D1AAC36-510B-4CA6-8D18-32DB4FA15099}" srcOrd="12" destOrd="0" presId="urn:microsoft.com/office/officeart/2005/8/layout/list1"/>
    <dgm:cxn modelId="{4F4E99FF-D1A2-44CE-974F-5D18D97F530B}" type="presParOf" srcId="{3D1AAC36-510B-4CA6-8D18-32DB4FA15099}" destId="{79271A23-A4F8-4C0D-91B7-DCB7D7B0FDE7}" srcOrd="0" destOrd="0" presId="urn:microsoft.com/office/officeart/2005/8/layout/list1"/>
    <dgm:cxn modelId="{4582AB41-F89F-44F4-89EF-24951BD6EEA9}" type="presParOf" srcId="{3D1AAC36-510B-4CA6-8D18-32DB4FA15099}" destId="{80F0D514-FC04-4710-8A9E-807EE1E2A5F0}" srcOrd="1" destOrd="0" presId="urn:microsoft.com/office/officeart/2005/8/layout/list1"/>
    <dgm:cxn modelId="{4BE3DB56-024B-4E31-95D4-8852FE679364}" type="presParOf" srcId="{16FEC258-6159-4E29-9F31-D405E378221C}" destId="{8CD45E66-E758-47AD-9941-A01013CDBA53}" srcOrd="13" destOrd="0" presId="urn:microsoft.com/office/officeart/2005/8/layout/list1"/>
    <dgm:cxn modelId="{CFD8A487-A4EA-4290-A52B-1B506D157446}" type="presParOf" srcId="{16FEC258-6159-4E29-9F31-D405E378221C}" destId="{DE0F6903-4EF6-4E72-A5D8-CE64FD310CA4}" srcOrd="14" destOrd="0" presId="urn:microsoft.com/office/officeart/2005/8/layout/list1"/>
    <dgm:cxn modelId="{B37BF4F2-2DD6-4496-BB41-623304FC6097}" type="presParOf" srcId="{16FEC258-6159-4E29-9F31-D405E378221C}" destId="{0075B724-4206-49B5-8A9D-D6659C1CF2A3}" srcOrd="15" destOrd="0" presId="urn:microsoft.com/office/officeart/2005/8/layout/list1"/>
    <dgm:cxn modelId="{4027F8A5-4768-46E7-929D-CB9704A8F7E8}" type="presParOf" srcId="{16FEC258-6159-4E29-9F31-D405E378221C}" destId="{2EE7D6DC-99C9-481E-8059-29B4B11260EF}" srcOrd="16" destOrd="0" presId="urn:microsoft.com/office/officeart/2005/8/layout/list1"/>
    <dgm:cxn modelId="{DF4ED2B2-70E4-4E3D-BCA9-487CD94EB766}" type="presParOf" srcId="{2EE7D6DC-99C9-481E-8059-29B4B11260EF}" destId="{E9AE5515-7D8F-4270-8D60-98AD6C694B79}" srcOrd="0" destOrd="0" presId="urn:microsoft.com/office/officeart/2005/8/layout/list1"/>
    <dgm:cxn modelId="{1419728D-BE1B-4F95-AE18-014C681689C9}" type="presParOf" srcId="{2EE7D6DC-99C9-481E-8059-29B4B11260EF}" destId="{450A6B73-B8D8-4C7E-AF57-B07F795AA7F6}" srcOrd="1" destOrd="0" presId="urn:microsoft.com/office/officeart/2005/8/layout/list1"/>
    <dgm:cxn modelId="{E81CE66B-086E-438E-A2D8-53EE2067CE8B}" type="presParOf" srcId="{16FEC258-6159-4E29-9F31-D405E378221C}" destId="{41E2958C-69AF-4B0A-8638-BE16311F7315}" srcOrd="17" destOrd="0" presId="urn:microsoft.com/office/officeart/2005/8/layout/list1"/>
    <dgm:cxn modelId="{A5AF91FE-653E-4271-B1AF-358527802D7E}" type="presParOf" srcId="{16FEC258-6159-4E29-9F31-D405E378221C}" destId="{95AEB7FD-AFEF-4C31-9E99-CFC43AE2B1E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A57BA-6A5A-4EBB-A6CD-B8B6431DEB0C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E679C345-2BE6-4A8A-94FD-36D1C0BF0DAE}">
      <dgm:prSet/>
      <dgm:spPr/>
      <dgm:t>
        <a:bodyPr/>
        <a:lstStyle/>
        <a:p>
          <a:pPr rtl="0"/>
          <a:r>
            <a:rPr lang="en-US" b="0" dirty="0" smtClean="0"/>
            <a:t>Mobile and wireless technology</a:t>
          </a:r>
          <a:endParaRPr lang="en-US" dirty="0"/>
        </a:p>
      </dgm:t>
    </dgm:pt>
    <dgm:pt modelId="{38337C1F-4EFE-467C-BF55-4F5FBA05B6A5}" type="parTrans" cxnId="{07793B4D-7838-456D-AD9B-8FFCB94F2D09}">
      <dgm:prSet/>
      <dgm:spPr/>
      <dgm:t>
        <a:bodyPr/>
        <a:lstStyle/>
        <a:p>
          <a:endParaRPr lang="en-US"/>
        </a:p>
      </dgm:t>
    </dgm:pt>
    <dgm:pt modelId="{9ECCA2FA-E275-4723-9538-273BDC53ADD6}" type="sibTrans" cxnId="{07793B4D-7838-456D-AD9B-8FFCB94F2D09}">
      <dgm:prSet/>
      <dgm:spPr/>
      <dgm:t>
        <a:bodyPr/>
        <a:lstStyle/>
        <a:p>
          <a:endParaRPr lang="en-US"/>
        </a:p>
      </dgm:t>
    </dgm:pt>
    <dgm:pt modelId="{FDA14FC6-7ED1-4D59-B160-536686A518C4}">
      <dgm:prSet/>
      <dgm:spPr/>
      <dgm:t>
        <a:bodyPr/>
        <a:lstStyle/>
        <a:p>
          <a:pPr rtl="0"/>
          <a:r>
            <a:rPr lang="en-US" b="0" smtClean="0"/>
            <a:t>Popularity of social networks</a:t>
          </a:r>
          <a:endParaRPr lang="en-US"/>
        </a:p>
      </dgm:t>
    </dgm:pt>
    <dgm:pt modelId="{13F9BFA3-B40A-4BCB-9E97-C481AA625621}" type="parTrans" cxnId="{7E9EAA50-5826-44C1-8615-D24DF6F2B274}">
      <dgm:prSet/>
      <dgm:spPr/>
      <dgm:t>
        <a:bodyPr/>
        <a:lstStyle/>
        <a:p>
          <a:endParaRPr lang="en-US"/>
        </a:p>
      </dgm:t>
    </dgm:pt>
    <dgm:pt modelId="{06EE8460-66A9-4F73-9CC0-E9446BB32197}" type="sibTrans" cxnId="{7E9EAA50-5826-44C1-8615-D24DF6F2B274}">
      <dgm:prSet/>
      <dgm:spPr/>
      <dgm:t>
        <a:bodyPr/>
        <a:lstStyle/>
        <a:p>
          <a:endParaRPr lang="en-US"/>
        </a:p>
      </dgm:t>
    </dgm:pt>
    <dgm:pt modelId="{C53FB05F-074C-4E66-AF42-273A6F1812B3}">
      <dgm:prSet/>
      <dgm:spPr/>
      <dgm:t>
        <a:bodyPr/>
        <a:lstStyle/>
        <a:p>
          <a:pPr rtl="0"/>
          <a:r>
            <a:rPr lang="en-US" b="0" dirty="0" smtClean="0"/>
            <a:t>Enhanced power and sophistication of smartphones and handheld devices</a:t>
          </a:r>
          <a:endParaRPr lang="en-US" dirty="0"/>
        </a:p>
      </dgm:t>
    </dgm:pt>
    <dgm:pt modelId="{32D15973-5EF5-4CB8-A906-F838737888A2}" type="parTrans" cxnId="{DB8145B0-9607-49E3-90D0-3DB812FC914A}">
      <dgm:prSet/>
      <dgm:spPr/>
      <dgm:t>
        <a:bodyPr/>
        <a:lstStyle/>
        <a:p>
          <a:endParaRPr lang="en-US"/>
        </a:p>
      </dgm:t>
    </dgm:pt>
    <dgm:pt modelId="{911301AF-EF30-41FD-8ED9-CA9656547D4D}" type="sibTrans" cxnId="{DB8145B0-9607-49E3-90D0-3DB812FC914A}">
      <dgm:prSet/>
      <dgm:spPr/>
      <dgm:t>
        <a:bodyPr/>
        <a:lstStyle/>
        <a:p>
          <a:endParaRPr lang="en-US"/>
        </a:p>
      </dgm:t>
    </dgm:pt>
    <dgm:pt modelId="{34F2204C-F2A7-4F27-8CD7-0E00C091DCC9}" type="pres">
      <dgm:prSet presAssocID="{09DA57BA-6A5A-4EBB-A6CD-B8B6431DE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5F68840-26D0-4383-9E06-FCDA950B113F}" type="pres">
      <dgm:prSet presAssocID="{09DA57BA-6A5A-4EBB-A6CD-B8B6431DEB0C}" presName="Name1" presStyleCnt="0"/>
      <dgm:spPr/>
      <dgm:t>
        <a:bodyPr/>
        <a:lstStyle/>
        <a:p>
          <a:endParaRPr lang="en-US"/>
        </a:p>
      </dgm:t>
    </dgm:pt>
    <dgm:pt modelId="{E011C236-EBD4-40E8-BD52-4D3973BDC584}" type="pres">
      <dgm:prSet presAssocID="{09DA57BA-6A5A-4EBB-A6CD-B8B6431DEB0C}" presName="cycle" presStyleCnt="0"/>
      <dgm:spPr/>
      <dgm:t>
        <a:bodyPr/>
        <a:lstStyle/>
        <a:p>
          <a:endParaRPr lang="en-US"/>
        </a:p>
      </dgm:t>
    </dgm:pt>
    <dgm:pt modelId="{220D88CE-9FAF-4451-B968-CAE3C47C409A}" type="pres">
      <dgm:prSet presAssocID="{09DA57BA-6A5A-4EBB-A6CD-B8B6431DEB0C}" presName="srcNode" presStyleLbl="node1" presStyleIdx="0" presStyleCnt="3"/>
      <dgm:spPr/>
      <dgm:t>
        <a:bodyPr/>
        <a:lstStyle/>
        <a:p>
          <a:endParaRPr lang="en-US"/>
        </a:p>
      </dgm:t>
    </dgm:pt>
    <dgm:pt modelId="{709B2F43-990E-42A5-9DDD-A9DC78C9222C}" type="pres">
      <dgm:prSet presAssocID="{09DA57BA-6A5A-4EBB-A6CD-B8B6431DEB0C}" presName="conn" presStyleLbl="parChTrans1D2" presStyleIdx="0" presStyleCnt="1"/>
      <dgm:spPr/>
      <dgm:t>
        <a:bodyPr/>
        <a:lstStyle/>
        <a:p>
          <a:endParaRPr lang="en-US"/>
        </a:p>
      </dgm:t>
    </dgm:pt>
    <dgm:pt modelId="{F147F478-240C-472B-93C7-76599B19ABBF}" type="pres">
      <dgm:prSet presAssocID="{09DA57BA-6A5A-4EBB-A6CD-B8B6431DEB0C}" presName="extraNode" presStyleLbl="node1" presStyleIdx="0" presStyleCnt="3"/>
      <dgm:spPr/>
      <dgm:t>
        <a:bodyPr/>
        <a:lstStyle/>
        <a:p>
          <a:endParaRPr lang="en-US"/>
        </a:p>
      </dgm:t>
    </dgm:pt>
    <dgm:pt modelId="{08BFDB5C-C27F-46A6-8644-937A324F7698}" type="pres">
      <dgm:prSet presAssocID="{09DA57BA-6A5A-4EBB-A6CD-B8B6431DEB0C}" presName="dstNode" presStyleLbl="node1" presStyleIdx="0" presStyleCnt="3"/>
      <dgm:spPr/>
      <dgm:t>
        <a:bodyPr/>
        <a:lstStyle/>
        <a:p>
          <a:endParaRPr lang="en-US"/>
        </a:p>
      </dgm:t>
    </dgm:pt>
    <dgm:pt modelId="{23862EC7-0A96-45E8-9FF4-41226B9E90E6}" type="pres">
      <dgm:prSet presAssocID="{E679C345-2BE6-4A8A-94FD-36D1C0BF0D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F799E-5049-4E40-BB5B-26C27019EA85}" type="pres">
      <dgm:prSet presAssocID="{E679C345-2BE6-4A8A-94FD-36D1C0BF0DAE}" presName="accent_1" presStyleCnt="0"/>
      <dgm:spPr/>
      <dgm:t>
        <a:bodyPr/>
        <a:lstStyle/>
        <a:p>
          <a:endParaRPr lang="en-US"/>
        </a:p>
      </dgm:t>
    </dgm:pt>
    <dgm:pt modelId="{D2432A67-C0A7-4A6A-83AA-6A35EC544ECC}" type="pres">
      <dgm:prSet presAssocID="{E679C345-2BE6-4A8A-94FD-36D1C0BF0DAE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8F5C5096-13E5-4763-B90C-F40B0C17EA93}" type="pres">
      <dgm:prSet presAssocID="{FDA14FC6-7ED1-4D59-B160-536686A518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22ED7-9468-4DFC-8F13-4A41F078033B}" type="pres">
      <dgm:prSet presAssocID="{FDA14FC6-7ED1-4D59-B160-536686A518C4}" presName="accent_2" presStyleCnt="0"/>
      <dgm:spPr/>
      <dgm:t>
        <a:bodyPr/>
        <a:lstStyle/>
        <a:p>
          <a:endParaRPr lang="en-US"/>
        </a:p>
      </dgm:t>
    </dgm:pt>
    <dgm:pt modelId="{5422195D-FE1C-4A8C-AC7E-C3D551885A25}" type="pres">
      <dgm:prSet presAssocID="{FDA14FC6-7ED1-4D59-B160-536686A518C4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1900037E-2DD4-4D29-AE9C-7B1E4C755079}" type="pres">
      <dgm:prSet presAssocID="{C53FB05F-074C-4E66-AF42-273A6F1812B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71AEF-ECFB-4387-9405-2D3D2F1B9502}" type="pres">
      <dgm:prSet presAssocID="{C53FB05F-074C-4E66-AF42-273A6F1812B3}" presName="accent_3" presStyleCnt="0"/>
      <dgm:spPr/>
      <dgm:t>
        <a:bodyPr/>
        <a:lstStyle/>
        <a:p>
          <a:endParaRPr lang="en-US"/>
        </a:p>
      </dgm:t>
    </dgm:pt>
    <dgm:pt modelId="{7B615E3E-63DE-453B-8E2A-BE2E14AB0BD5}" type="pres">
      <dgm:prSet presAssocID="{C53FB05F-074C-4E66-AF42-273A6F1812B3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4473BB47-1114-495C-8C24-57FDA9071149}" type="presOf" srcId="{E679C345-2BE6-4A8A-94FD-36D1C0BF0DAE}" destId="{23862EC7-0A96-45E8-9FF4-41226B9E90E6}" srcOrd="0" destOrd="0" presId="urn:microsoft.com/office/officeart/2008/layout/VerticalCurvedList"/>
    <dgm:cxn modelId="{07793B4D-7838-456D-AD9B-8FFCB94F2D09}" srcId="{09DA57BA-6A5A-4EBB-A6CD-B8B6431DEB0C}" destId="{E679C345-2BE6-4A8A-94FD-36D1C0BF0DAE}" srcOrd="0" destOrd="0" parTransId="{38337C1F-4EFE-467C-BF55-4F5FBA05B6A5}" sibTransId="{9ECCA2FA-E275-4723-9538-273BDC53ADD6}"/>
    <dgm:cxn modelId="{FD7C2DF4-7D6C-49A2-864F-1F68F337CAB2}" type="presOf" srcId="{C53FB05F-074C-4E66-AF42-273A6F1812B3}" destId="{1900037E-2DD4-4D29-AE9C-7B1E4C755079}" srcOrd="0" destOrd="0" presId="urn:microsoft.com/office/officeart/2008/layout/VerticalCurvedList"/>
    <dgm:cxn modelId="{DB8145B0-9607-49E3-90D0-3DB812FC914A}" srcId="{09DA57BA-6A5A-4EBB-A6CD-B8B6431DEB0C}" destId="{C53FB05F-074C-4E66-AF42-273A6F1812B3}" srcOrd="2" destOrd="0" parTransId="{32D15973-5EF5-4CB8-A906-F838737888A2}" sibTransId="{911301AF-EF30-41FD-8ED9-CA9656547D4D}"/>
    <dgm:cxn modelId="{7E9EAA50-5826-44C1-8615-D24DF6F2B274}" srcId="{09DA57BA-6A5A-4EBB-A6CD-B8B6431DEB0C}" destId="{FDA14FC6-7ED1-4D59-B160-536686A518C4}" srcOrd="1" destOrd="0" parTransId="{13F9BFA3-B40A-4BCB-9E97-C481AA625621}" sibTransId="{06EE8460-66A9-4F73-9CC0-E9446BB32197}"/>
    <dgm:cxn modelId="{7910AB12-2D60-48B4-ABD5-B4A4A9108A27}" type="presOf" srcId="{FDA14FC6-7ED1-4D59-B160-536686A518C4}" destId="{8F5C5096-13E5-4763-B90C-F40B0C17EA93}" srcOrd="0" destOrd="0" presId="urn:microsoft.com/office/officeart/2008/layout/VerticalCurvedList"/>
    <dgm:cxn modelId="{800C8E76-40CA-479B-958A-87789F6C751A}" type="presOf" srcId="{09DA57BA-6A5A-4EBB-A6CD-B8B6431DEB0C}" destId="{34F2204C-F2A7-4F27-8CD7-0E00C091DCC9}" srcOrd="0" destOrd="0" presId="urn:microsoft.com/office/officeart/2008/layout/VerticalCurvedList"/>
    <dgm:cxn modelId="{ECBF8B3B-02F5-49D7-9017-93E377BD785F}" type="presOf" srcId="{9ECCA2FA-E275-4723-9538-273BDC53ADD6}" destId="{709B2F43-990E-42A5-9DDD-A9DC78C9222C}" srcOrd="0" destOrd="0" presId="urn:microsoft.com/office/officeart/2008/layout/VerticalCurvedList"/>
    <dgm:cxn modelId="{59C2F2D1-223E-43BB-BB0C-0CF5D306C59D}" type="presParOf" srcId="{34F2204C-F2A7-4F27-8CD7-0E00C091DCC9}" destId="{F5F68840-26D0-4383-9E06-FCDA950B113F}" srcOrd="0" destOrd="0" presId="urn:microsoft.com/office/officeart/2008/layout/VerticalCurvedList"/>
    <dgm:cxn modelId="{C484EB57-FE42-4E85-A2B1-D4A9E83328BF}" type="presParOf" srcId="{F5F68840-26D0-4383-9E06-FCDA950B113F}" destId="{E011C236-EBD4-40E8-BD52-4D3973BDC584}" srcOrd="0" destOrd="0" presId="urn:microsoft.com/office/officeart/2008/layout/VerticalCurvedList"/>
    <dgm:cxn modelId="{86570C40-7FD0-47B5-909F-EDCC3EB5E46C}" type="presParOf" srcId="{E011C236-EBD4-40E8-BD52-4D3973BDC584}" destId="{220D88CE-9FAF-4451-B968-CAE3C47C409A}" srcOrd="0" destOrd="0" presId="urn:microsoft.com/office/officeart/2008/layout/VerticalCurvedList"/>
    <dgm:cxn modelId="{A0D78F28-37D6-45E5-996E-94C09C319071}" type="presParOf" srcId="{E011C236-EBD4-40E8-BD52-4D3973BDC584}" destId="{709B2F43-990E-42A5-9DDD-A9DC78C9222C}" srcOrd="1" destOrd="0" presId="urn:microsoft.com/office/officeart/2008/layout/VerticalCurvedList"/>
    <dgm:cxn modelId="{C2B09EC0-FEC3-4A53-BF1D-5323C298CA76}" type="presParOf" srcId="{E011C236-EBD4-40E8-BD52-4D3973BDC584}" destId="{F147F478-240C-472B-93C7-76599B19ABBF}" srcOrd="2" destOrd="0" presId="urn:microsoft.com/office/officeart/2008/layout/VerticalCurvedList"/>
    <dgm:cxn modelId="{2C9BA305-8B39-4C23-9F2D-468C88C2AFE1}" type="presParOf" srcId="{E011C236-EBD4-40E8-BD52-4D3973BDC584}" destId="{08BFDB5C-C27F-46A6-8644-937A324F7698}" srcOrd="3" destOrd="0" presId="urn:microsoft.com/office/officeart/2008/layout/VerticalCurvedList"/>
    <dgm:cxn modelId="{79A0E9A8-A078-4A45-B565-DFB005C0FC22}" type="presParOf" srcId="{F5F68840-26D0-4383-9E06-FCDA950B113F}" destId="{23862EC7-0A96-45E8-9FF4-41226B9E90E6}" srcOrd="1" destOrd="0" presId="urn:microsoft.com/office/officeart/2008/layout/VerticalCurvedList"/>
    <dgm:cxn modelId="{5E3CB3CE-E780-4232-8CD1-BF7FC4C1AFE6}" type="presParOf" srcId="{F5F68840-26D0-4383-9E06-FCDA950B113F}" destId="{A95F799E-5049-4E40-BB5B-26C27019EA85}" srcOrd="2" destOrd="0" presId="urn:microsoft.com/office/officeart/2008/layout/VerticalCurvedList"/>
    <dgm:cxn modelId="{8181B9FC-C5F6-4A97-A64F-50749E1C4319}" type="presParOf" srcId="{A95F799E-5049-4E40-BB5B-26C27019EA85}" destId="{D2432A67-C0A7-4A6A-83AA-6A35EC544ECC}" srcOrd="0" destOrd="0" presId="urn:microsoft.com/office/officeart/2008/layout/VerticalCurvedList"/>
    <dgm:cxn modelId="{258B1003-DFAC-4D3A-AB13-44DBA198E1D3}" type="presParOf" srcId="{F5F68840-26D0-4383-9E06-FCDA950B113F}" destId="{8F5C5096-13E5-4763-B90C-F40B0C17EA93}" srcOrd="3" destOrd="0" presId="urn:microsoft.com/office/officeart/2008/layout/VerticalCurvedList"/>
    <dgm:cxn modelId="{7D15510D-61D5-450A-9198-C637186F1875}" type="presParOf" srcId="{F5F68840-26D0-4383-9E06-FCDA950B113F}" destId="{61522ED7-9468-4DFC-8F13-4A41F078033B}" srcOrd="4" destOrd="0" presId="urn:microsoft.com/office/officeart/2008/layout/VerticalCurvedList"/>
    <dgm:cxn modelId="{F8FAC845-B06C-417A-BFB6-AAA8D8826E8E}" type="presParOf" srcId="{61522ED7-9468-4DFC-8F13-4A41F078033B}" destId="{5422195D-FE1C-4A8C-AC7E-C3D551885A25}" srcOrd="0" destOrd="0" presId="urn:microsoft.com/office/officeart/2008/layout/VerticalCurvedList"/>
    <dgm:cxn modelId="{9D3EAEEF-79FC-4B3A-AF8B-BAB6A1CCC360}" type="presParOf" srcId="{F5F68840-26D0-4383-9E06-FCDA950B113F}" destId="{1900037E-2DD4-4D29-AE9C-7B1E4C755079}" srcOrd="5" destOrd="0" presId="urn:microsoft.com/office/officeart/2008/layout/VerticalCurvedList"/>
    <dgm:cxn modelId="{3A8DECC2-E943-4CCE-9E96-255F17231845}" type="presParOf" srcId="{F5F68840-26D0-4383-9E06-FCDA950B113F}" destId="{A3771AEF-ECFB-4387-9405-2D3D2F1B9502}" srcOrd="6" destOrd="0" presId="urn:microsoft.com/office/officeart/2008/layout/VerticalCurvedList"/>
    <dgm:cxn modelId="{A2E452E8-1600-4B6F-8B57-6AF20D0CF461}" type="presParOf" srcId="{A3771AEF-ECFB-4387-9405-2D3D2F1B9502}" destId="{7B615E3E-63DE-453B-8E2A-BE2E14AB0B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85262-D484-4122-B7E1-6D50FC247D05}">
      <dsp:nvSpPr>
        <dsp:cNvPr id="0" name=""/>
        <dsp:cNvSpPr/>
      </dsp:nvSpPr>
      <dsp:spPr>
        <a:xfrm>
          <a:off x="0" y="290896"/>
          <a:ext cx="78232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AF6BE-C716-4206-BA2D-917F741DE82A}">
      <dsp:nvSpPr>
        <dsp:cNvPr id="0" name=""/>
        <dsp:cNvSpPr/>
      </dsp:nvSpPr>
      <dsp:spPr>
        <a:xfrm>
          <a:off x="391160" y="10456"/>
          <a:ext cx="640725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 engine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8540" y="37836"/>
        <a:ext cx="6352495" cy="506120"/>
      </dsp:txXfrm>
    </dsp:sp>
    <dsp:sp modelId="{9042CA20-9F95-4AE0-BA27-B73B6FB6A886}">
      <dsp:nvSpPr>
        <dsp:cNvPr id="0" name=""/>
        <dsp:cNvSpPr/>
      </dsp:nvSpPr>
      <dsp:spPr>
        <a:xfrm>
          <a:off x="0" y="1152736"/>
          <a:ext cx="78232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22BC-F1F0-43FE-ABE7-990BBF76B640}">
      <dsp:nvSpPr>
        <dsp:cNvPr id="0" name=""/>
        <dsp:cNvSpPr/>
      </dsp:nvSpPr>
      <dsp:spPr>
        <a:xfrm>
          <a:off x="391160" y="872296"/>
          <a:ext cx="640725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definition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8540" y="899676"/>
        <a:ext cx="6352495" cy="506120"/>
      </dsp:txXfrm>
    </dsp:sp>
    <dsp:sp modelId="{E51E287E-1CAE-4186-9D9F-182F4339B0CC}">
      <dsp:nvSpPr>
        <dsp:cNvPr id="0" name=""/>
        <dsp:cNvSpPr/>
      </dsp:nvSpPr>
      <dsp:spPr>
        <a:xfrm>
          <a:off x="0" y="2014576"/>
          <a:ext cx="78232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5E2BA-5FCD-409F-8BDC-699716FC7479}">
      <dsp:nvSpPr>
        <dsp:cNvPr id="0" name=""/>
        <dsp:cNvSpPr/>
      </dsp:nvSpPr>
      <dsp:spPr>
        <a:xfrm>
          <a:off x="391160" y="1734136"/>
          <a:ext cx="640725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manipulation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8540" y="1761516"/>
        <a:ext cx="6352495" cy="506120"/>
      </dsp:txXfrm>
    </dsp:sp>
    <dsp:sp modelId="{DE0F6903-4EF6-4E72-A5D8-CE64FD310CA4}">
      <dsp:nvSpPr>
        <dsp:cNvPr id="0" name=""/>
        <dsp:cNvSpPr/>
      </dsp:nvSpPr>
      <dsp:spPr>
        <a:xfrm>
          <a:off x="0" y="2876416"/>
          <a:ext cx="78232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0D514-FC04-4710-8A9E-807EE1E2A5F0}">
      <dsp:nvSpPr>
        <dsp:cNvPr id="0" name=""/>
        <dsp:cNvSpPr/>
      </dsp:nvSpPr>
      <dsp:spPr>
        <a:xfrm>
          <a:off x="391160" y="2595976"/>
          <a:ext cx="640725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Application generation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8540" y="2623356"/>
        <a:ext cx="6352495" cy="506120"/>
      </dsp:txXfrm>
    </dsp:sp>
    <dsp:sp modelId="{95AEB7FD-AFEF-4C31-9E99-CFC43AE2B1EE}">
      <dsp:nvSpPr>
        <dsp:cNvPr id="0" name=""/>
        <dsp:cNvSpPr/>
      </dsp:nvSpPr>
      <dsp:spPr>
        <a:xfrm>
          <a:off x="0" y="3738256"/>
          <a:ext cx="78232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A6B73-B8D8-4C7E-AF57-B07F795AA7F6}">
      <dsp:nvSpPr>
        <dsp:cNvPr id="0" name=""/>
        <dsp:cNvSpPr/>
      </dsp:nvSpPr>
      <dsp:spPr>
        <a:xfrm>
          <a:off x="391160" y="3457816"/>
          <a:ext cx="640725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administration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8540" y="3485196"/>
        <a:ext cx="635249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B2F43-990E-42A5-9DDD-A9DC78C9222C}">
      <dsp:nvSpPr>
        <dsp:cNvPr id="0" name=""/>
        <dsp:cNvSpPr/>
      </dsp:nvSpPr>
      <dsp:spPr>
        <a:xfrm>
          <a:off x="-4779331" y="-732532"/>
          <a:ext cx="5692577" cy="5692577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62EC7-0A96-45E8-9FF4-41226B9E90E6}">
      <dsp:nvSpPr>
        <dsp:cNvPr id="0" name=""/>
        <dsp:cNvSpPr/>
      </dsp:nvSpPr>
      <dsp:spPr>
        <a:xfrm>
          <a:off x="587349" y="422751"/>
          <a:ext cx="7178081" cy="845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118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Mobile and wireless technology</a:t>
          </a:r>
          <a:endParaRPr lang="en-US" sz="2500" kern="1200" dirty="0"/>
        </a:p>
      </dsp:txBody>
      <dsp:txXfrm>
        <a:off x="587349" y="422751"/>
        <a:ext cx="7178081" cy="845502"/>
      </dsp:txXfrm>
    </dsp:sp>
    <dsp:sp modelId="{D2432A67-C0A7-4A6A-83AA-6A35EC544ECC}">
      <dsp:nvSpPr>
        <dsp:cNvPr id="0" name=""/>
        <dsp:cNvSpPr/>
      </dsp:nvSpPr>
      <dsp:spPr>
        <a:xfrm>
          <a:off x="58910" y="317063"/>
          <a:ext cx="1056878" cy="105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5C5096-13E5-4763-B90C-F40B0C17EA93}">
      <dsp:nvSpPr>
        <dsp:cNvPr id="0" name=""/>
        <dsp:cNvSpPr/>
      </dsp:nvSpPr>
      <dsp:spPr>
        <a:xfrm>
          <a:off x="894689" y="1691005"/>
          <a:ext cx="6870741" cy="845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118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smtClean="0"/>
            <a:t>Popularity of social networks</a:t>
          </a:r>
          <a:endParaRPr lang="en-US" sz="2500" kern="1200"/>
        </a:p>
      </dsp:txBody>
      <dsp:txXfrm>
        <a:off x="894689" y="1691005"/>
        <a:ext cx="6870741" cy="845502"/>
      </dsp:txXfrm>
    </dsp:sp>
    <dsp:sp modelId="{5422195D-FE1C-4A8C-AC7E-C3D551885A25}">
      <dsp:nvSpPr>
        <dsp:cNvPr id="0" name=""/>
        <dsp:cNvSpPr/>
      </dsp:nvSpPr>
      <dsp:spPr>
        <a:xfrm>
          <a:off x="366250" y="1585317"/>
          <a:ext cx="1056878" cy="105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00037E-2DD4-4D29-AE9C-7B1E4C755079}">
      <dsp:nvSpPr>
        <dsp:cNvPr id="0" name=""/>
        <dsp:cNvSpPr/>
      </dsp:nvSpPr>
      <dsp:spPr>
        <a:xfrm>
          <a:off x="587349" y="2959259"/>
          <a:ext cx="7178081" cy="845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118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Enhanced power and sophistication of smartphones and handheld devices</a:t>
          </a:r>
          <a:endParaRPr lang="en-US" sz="2500" kern="1200" dirty="0"/>
        </a:p>
      </dsp:txBody>
      <dsp:txXfrm>
        <a:off x="587349" y="2959259"/>
        <a:ext cx="7178081" cy="845502"/>
      </dsp:txXfrm>
    </dsp:sp>
    <dsp:sp modelId="{7B615E3E-63DE-453B-8E2A-BE2E14AB0BD5}">
      <dsp:nvSpPr>
        <dsp:cNvPr id="0" name=""/>
        <dsp:cNvSpPr/>
      </dsp:nvSpPr>
      <dsp:spPr>
        <a:xfrm>
          <a:off x="58910" y="2853571"/>
          <a:ext cx="1056878" cy="105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EDA9A5F-F78C-458D-9FF7-6DF1DDAB7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4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22E8D5-11AC-418D-BE09-FCA1D11E5907}" type="slidenum">
              <a:rPr kumimoji="0" lang="en-US" altLang="en-US"/>
              <a:pPr/>
              <a:t>1</a:t>
            </a:fld>
            <a:endParaRPr kumimoji="0" lang="en-US" alt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44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563563"/>
            <a:ext cx="9144000" cy="128746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9888" y="138113"/>
            <a:ext cx="38338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3100" smtClean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MIS</a:t>
            </a: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302000" y="831850"/>
            <a:ext cx="677863" cy="830263"/>
            <a:chOff x="3875465" y="855710"/>
            <a:chExt cx="678753" cy="830997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4026476" y="855710"/>
              <a:ext cx="52774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4800" dirty="0" smtClean="0">
                  <a:solidFill>
                    <a:schemeClr val="tx2"/>
                  </a:solidFill>
                  <a:latin typeface="DINPro-CondMedium"/>
                  <a:ea typeface="DINPro-CondMedium"/>
                  <a:cs typeface="DINPro-CondMedium"/>
                </a:rPr>
                <a:t>6</a:t>
              </a: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3875465" y="928800"/>
              <a:ext cx="678753" cy="6784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832350" y="3165475"/>
            <a:ext cx="3881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4200" dirty="0" smtClean="0">
                <a:solidFill>
                  <a:schemeClr val="tx2"/>
                </a:solidFill>
                <a:latin typeface="Arial Narrow" pitchFamily="34" charset="0"/>
              </a:rPr>
              <a:t>DATABASE SYSTEMS, DATA WAREHOUSES, AND DATA MARTS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832350" y="1778000"/>
            <a:ext cx="132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dirty="0" smtClean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3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32350" y="2987675"/>
            <a:ext cx="4311650" cy="0"/>
          </a:xfrm>
          <a:prstGeom prst="line">
            <a:avLst/>
          </a:prstGeom>
          <a:ln w="38100" cmpd="sng">
            <a:solidFill>
              <a:srgbClr val="5CB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4500" y="241300"/>
            <a:ext cx="3008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smtClean="0">
                <a:solidFill>
                  <a:schemeClr val="tx2"/>
                </a:solidFill>
                <a:latin typeface="Calibri" pitchFamily="34" charset="0"/>
              </a:rPr>
              <a:t>BIDGOLI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51025"/>
            <a:ext cx="399415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35388" y="6584950"/>
            <a:ext cx="5408612" cy="277813"/>
          </a:xfrm>
        </p:spPr>
        <p:txBody>
          <a:bodyPr anchor="b"/>
          <a:lstStyle>
            <a:lvl1pPr algn="l">
              <a:defRPr sz="700" kern="700" spc="50"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en-US"/>
              <a:t>Copyright ©2016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310811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SUMMARY</a:t>
            </a:r>
          </a:p>
        </p:txBody>
      </p:sp>
      <p:pic>
        <p:nvPicPr>
          <p:cNvPr id="7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325ED08-8E2D-4EF8-BD94-5C2D89E81194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1232969" y="14821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76A6-113F-42D9-929D-159EC733B15D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4ltr_logo_new_REVISED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6983" r="7072" b="4960"/>
          <a:stretch/>
        </p:blipFill>
        <p:spPr>
          <a:xfrm>
            <a:off x="3465147" y="2078159"/>
            <a:ext cx="2204181" cy="2210533"/>
          </a:xfrm>
          <a:prstGeom prst="ellipse">
            <a:avLst/>
          </a:prstGeom>
        </p:spPr>
      </p:pic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3CFB41D-D906-40A5-BFEE-3A89489B5032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6F2C-98F4-4270-A5D8-BE4A5C8CB29F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8AA9-4D32-4EF1-808E-0896392CCF51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4FA35-DD75-44F4-8CD1-30614DEA9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88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5532-BCF9-4D40-8B7F-2BACF860FCCD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4FDFF-0044-40D0-86F9-224EEB4F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1AB8-53B3-475E-B88F-6001E20C24AB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FAB4-3538-46FC-A4B5-22C510C0F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4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4DCE-2D55-4C2A-820C-B045C39DBAAD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9940-CBCE-4823-8E8B-18CDA85CA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881-ED45-4540-A485-868164276F70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E49C-9009-42EB-B830-26A114997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4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63D6-1122-4C4A-A1E1-3E6B71173AB4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C647-188C-4BD2-B2C8-C89FCE559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77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517A-A7E7-4C7A-A4BA-F093454E8C3B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F915-1706-4A19-BAE3-4492807FC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1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0EF9-3282-4EDC-B67C-5B7FA51329B1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A2D3F-F2E2-45CF-AC17-137884895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9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2E31EC-D5FF-4CE7-86CE-3D2119CF2680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hord 7"/>
          <p:cNvSpPr/>
          <p:nvPr userDrawn="1"/>
        </p:nvSpPr>
        <p:spPr>
          <a:xfrm rot="13320000">
            <a:off x="-465138" y="155575"/>
            <a:ext cx="987426" cy="987425"/>
          </a:xfrm>
          <a:prstGeom prst="chord">
            <a:avLst>
              <a:gd name="adj1" fmla="val 2700000"/>
              <a:gd name="adj2" fmla="val 13872841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93D2-C602-4C4E-94CE-04569819787C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B473-626D-4512-AA07-A4CF333C4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788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C384-02D3-48F5-B78A-4F776D2176B6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CC56B-B3D3-4912-A233-64733855C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177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8200" y="361950"/>
            <a:ext cx="8305800" cy="166688"/>
          </a:xfrm>
          <a:prstGeom prst="rect">
            <a:avLst/>
          </a:prstGeom>
          <a:solidFill>
            <a:srgbClr val="9AA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AFB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AutoShape 12"/>
          <p:cNvSpPr>
            <a:spLocks noChangeArrowheads="1"/>
          </p:cNvSpPr>
          <p:nvPr userDrawn="1"/>
        </p:nvSpPr>
        <p:spPr bwMode="auto">
          <a:xfrm rot="10800000">
            <a:off x="228600" y="450850"/>
            <a:ext cx="963613" cy="361950"/>
          </a:xfrm>
          <a:prstGeom prst="triangle">
            <a:avLst>
              <a:gd name="adj" fmla="val 50000"/>
            </a:avLst>
          </a:prstGeom>
          <a:solidFill>
            <a:srgbClr val="AFBB0D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5100" y="165100"/>
            <a:ext cx="1739900" cy="5207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1pPr>
            <a:lvl2pPr algn="l"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2pPr>
            <a:lvl3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3pPr>
            <a:lvl4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4pPr>
            <a:lvl5pPr>
              <a:buNone/>
              <a:defRPr sz="2000">
                <a:solidFill>
                  <a:srgbClr val="FFCC0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63800" y="139700"/>
            <a:ext cx="6667500" cy="482600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7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66750" y="504825"/>
            <a:ext cx="8467725" cy="904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6C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8200" y="361950"/>
            <a:ext cx="8305800" cy="166688"/>
          </a:xfrm>
          <a:prstGeom prst="rect">
            <a:avLst/>
          </a:prstGeom>
          <a:solidFill>
            <a:srgbClr val="9AA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AFB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AutoShape 8"/>
          <p:cNvSpPr>
            <a:spLocks noChangeArrowheads="1"/>
          </p:cNvSpPr>
          <p:nvPr userDrawn="1"/>
        </p:nvSpPr>
        <p:spPr bwMode="auto">
          <a:xfrm>
            <a:off x="8293100" y="6324600"/>
            <a:ext cx="850900" cy="3048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>
            <a:prstShdw prst="shdw17" dist="17961" dir="135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8343900" y="647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C0C49A23-CE77-4048-910D-38BA2791D096}" type="slidenum">
              <a:rPr lang="en-US" altLang="en-US" sz="1400" b="1">
                <a:latin typeface="Arial" pitchFamily="34" charset="0"/>
              </a:rPr>
              <a:pPr algn="r" eaLnBrk="1" hangingPunct="1"/>
              <a:t>‹#›</a:t>
            </a:fld>
            <a:endParaRPr lang="en-US" altLang="en-US" sz="1400" b="1">
              <a:latin typeface="Arial" pitchFamily="34" charset="0"/>
            </a:endParaRPr>
          </a:p>
        </p:txBody>
      </p:sp>
      <p:sp>
        <p:nvSpPr>
          <p:cNvPr id="8" name="Rectangle 20"/>
          <p:cNvSpPr txBox="1">
            <a:spLocks noGrp="1" noChangeArrowheads="1"/>
          </p:cNvSpPr>
          <p:nvPr userDrawn="1"/>
        </p:nvSpPr>
        <p:spPr bwMode="auto">
          <a:xfrm>
            <a:off x="123825" y="64135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20000"/>
              </a:spcAft>
              <a:defRPr/>
            </a:pPr>
            <a:r>
              <a:rPr lang="en-US" altLang="en-US" sz="1000" smtClean="0">
                <a:latin typeface="Arial" charset="0"/>
              </a:rPr>
              <a:t>MIS, Chapter 3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1000" smtClean="0">
                <a:latin typeface="Arial" charset="0"/>
              </a:rPr>
              <a:t>©2014 Cengage Learning</a:t>
            </a: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 rot="10800000">
            <a:off x="228600" y="450850"/>
            <a:ext cx="963613" cy="361950"/>
          </a:xfrm>
          <a:prstGeom prst="triangle">
            <a:avLst>
              <a:gd name="adj" fmla="val 50000"/>
            </a:avLst>
          </a:prstGeom>
          <a:solidFill>
            <a:srgbClr val="AFBB0D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958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09E5E3E-ABBE-461C-A520-0D677467EA12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MKTG4 | CH1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C0D5-88A2-4627-B799-FC5CC08F9D10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F0EE6-E832-4707-9AB9-89B42CBEB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5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3226DCB-4BD1-4545-ADC8-F5F74249C68D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MKTG4 | CH1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B00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Table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3AA4-CC4B-4B85-85AB-1B8605CB4B3C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3C2C1-A97F-4B26-AEEC-2F8AB8589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33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68A1B4F-7D9F-43B5-BC85-B4967AE534EE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MKTG4 | CH1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Figure</a:t>
            </a:r>
            <a:endParaRPr lang="en-US" altLang="en-US" sz="3200" b="1" i="1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9D28-B8E3-47DA-8C40-0A76AE762801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BA4A-0E61-431C-9BEC-63BDF45F3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0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290B2BE-1668-4569-89E6-3BF596DEA1C7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0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Exhibit</a:t>
            </a:r>
            <a:endParaRPr lang="en-US" altLang="en-US" sz="3200" b="1" i="1" dirty="0" smtClean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2" y="418404"/>
            <a:ext cx="7536700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CAB0-62AC-4752-A804-9D61B51DB491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2B53D-A265-4CDB-9FFD-0B0537F0B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1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LEARNING OUTCOMES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F9DDB0F-0089-47AE-A743-89FA9C237017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MIS6</a:t>
            </a:r>
          </a:p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7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latin typeface="Rockwell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AA1A-5316-48CD-A67D-92D4E069608C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8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353F4C8-FD43-4ADE-9134-B1735589AB62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001713" y="220663"/>
            <a:ext cx="691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LEARNING OUTCOMES </a:t>
            </a:r>
            <a:r>
              <a:rPr lang="en-US" altLang="en-US" sz="2000" i="1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3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latin typeface="Rockwell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6C42-4225-4387-AB5F-256665325797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B00027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KEY TERMS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D42F1C1-87A7-426A-BD2B-BA7F89677720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29527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 smtClean="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  <a:endParaRPr lang="en-US" sz="700" kern="700" spc="50">
              <a:latin typeface="Arial Narrow"/>
              <a:cs typeface="Arial Narrow"/>
            </a:endParaRP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MIS5 | CH3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393" y="1456104"/>
            <a:ext cx="7410767" cy="46398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400"/>
              </a:spcBef>
              <a:buClrTx/>
              <a:buFont typeface="Wingdings" charset="2"/>
              <a:buNone/>
              <a:defRPr sz="2800">
                <a:latin typeface="+mn-lt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933F-386D-46AA-B3F8-CB029080C642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008BBE-B05A-4C3C-A729-D333D82DF07A}" type="datetimeFigureOut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EACB8"/>
                </a:solidFill>
              </a:defRPr>
            </a:lvl1pPr>
          </a:lstStyle>
          <a:p>
            <a:fld id="{E7707082-9FBC-4B51-B348-E3EC334703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30" r:id="rId12"/>
    <p:sldLayoutId id="2147484531" r:id="rId13"/>
    <p:sldLayoutId id="2147484532" r:id="rId14"/>
    <p:sldLayoutId id="2147484533" r:id="rId15"/>
    <p:sldLayoutId id="2147484534" r:id="rId16"/>
    <p:sldLayoutId id="2147484535" r:id="rId17"/>
    <p:sldLayoutId id="2147484536" r:id="rId18"/>
    <p:sldLayoutId id="2147484537" r:id="rId19"/>
    <p:sldLayoutId id="2147484538" r:id="rId20"/>
    <p:sldLayoutId id="2147484550" r:id="rId21"/>
    <p:sldLayoutId id="2147484551" r:id="rId2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7"/>
          <p:cNvSpPr txBox="1">
            <a:spLocks noChangeArrowheads="1"/>
          </p:cNvSpPr>
          <p:nvPr/>
        </p:nvSpPr>
        <p:spPr bwMode="auto">
          <a:xfrm>
            <a:off x="2895600" y="304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374650" y="693738"/>
            <a:ext cx="25527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9AA50B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35388" y="6632575"/>
            <a:ext cx="5408612" cy="277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©2016 Cengage Learning. All Rights Reserved. May not be scanned, copied or duplicated, or posted to a publicly accessible website, in whole or in part.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Logical Database Design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Physical view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Involves how data is stored on and retrieved from storage media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Hard disks, magnetic tapes, or CDs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Logical view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Involves how information appears to users and how it can be organized and retrieved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Includes more than one logical view of data, depending on the user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Logical Database Design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  <a:extLst/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Data model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Determines how data is created, represented, organized, and maintained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Contains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Data structure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Operations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Integrity rules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Hierarchical model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Relationships between records form a treelike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366713"/>
            <a:ext cx="7537450" cy="982662"/>
          </a:xfrm>
        </p:spPr>
        <p:txBody>
          <a:bodyPr rtlCol="0"/>
          <a:lstStyle/>
          <a:p>
            <a:pPr lvl="1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3.3	  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 </a:t>
            </a:r>
            <a:r>
              <a:rPr lang="en-US" altLang="en-US" sz="3200" b="1" dirty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Hierarchical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Model</a:t>
            </a:r>
            <a:endParaRPr lang="en-US" sz="3200" b="1" dirty="0">
              <a:solidFill>
                <a:srgbClr val="CFCB28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481138"/>
            <a:ext cx="776922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Logical Database Design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Network model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Similar to the hierarchical model but records are organized differently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Includes multiple parent and child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2563" y="379413"/>
            <a:ext cx="7537450" cy="982662"/>
          </a:xfrm>
        </p:spPr>
        <p:txBody>
          <a:bodyPr rtlCol="0"/>
          <a:lstStyle/>
          <a:p>
            <a:pPr lvl="1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3.4	  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 </a:t>
            </a:r>
            <a:r>
              <a:rPr lang="en-US" altLang="en-US" sz="3200" b="1" dirty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Network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Model</a:t>
            </a:r>
            <a:endParaRPr lang="en-US" sz="3200" b="1" dirty="0"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57338"/>
            <a:ext cx="83788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Relational Model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Uses a two-dimensional table of rows and columns of data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Rows are records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Columns are fields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 dictionary</a:t>
            </a:r>
            <a:r>
              <a:rPr lang="en-US" altLang="en-US" smtClean="0">
                <a:solidFill>
                  <a:schemeClr val="tx2"/>
                </a:solidFill>
              </a:rPr>
              <a:t>:</a:t>
            </a:r>
            <a:r>
              <a:rPr lang="en-US" altLang="en-US" b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Stores definitions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Data types for fields, default values, and validation rules for data in each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Relational</a:t>
            </a:r>
            <a:r>
              <a:rPr lang="en-US" altLang="en-US" smtClean="0"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 </a:t>
            </a:r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Model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Primary key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Uniquely identifies every record in a relational database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Foreign key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Field in a relational table that matches the primary key column of another table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Used to cross-reference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Relational Model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Normalization 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Improves database efficiency by eliminating redundant data 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Ensures that only related data is stored in a table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Goes through different stages from first normal form (1NF) to fifth normal form (5NF)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Relational Model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Retrieves data from tables using operations that pick and combine data from one or more tables 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Select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Project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Join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Intersection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Union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cs typeface="Tahoma" pitchFamily="34" charset="0"/>
              </a:rPr>
              <a:t>Difference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Components of a DBMS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789055" y="1683653"/>
          <a:ext cx="7823200" cy="422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1214438" y="1455738"/>
            <a:ext cx="7431087" cy="3471862"/>
          </a:xfrm>
        </p:spPr>
        <p:txBody>
          <a:bodyPr>
            <a:normAutofit fontScale="92500" lnSpcReduction="20000"/>
          </a:bodyPr>
          <a:lstStyle/>
          <a:p>
            <a:pPr marL="419100" indent="-419100" eaLnBrk="1" hangingPunct="1">
              <a:buFont typeface="Wingdings" panose="05000000000000000000" pitchFamily="2" charset="2"/>
              <a:buAutoNum type="arabicPlain"/>
              <a:defRPr/>
            </a:pPr>
            <a:r>
              <a:rPr lang="en-US" altLang="en-US" sz="2800" smtClean="0">
                <a:solidFill>
                  <a:schemeClr val="tx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Define a database and a database management system</a:t>
            </a:r>
          </a:p>
          <a:p>
            <a:pPr marL="419100" indent="-419100" eaLnBrk="1" hangingPunct="1">
              <a:buFont typeface="Wingdings" panose="05000000000000000000" pitchFamily="2" charset="2"/>
              <a:buAutoNum type="arabicPlain"/>
              <a:defRPr/>
            </a:pPr>
            <a:r>
              <a:rPr lang="en-US" altLang="en-US" sz="2800" smtClean="0">
                <a:solidFill>
                  <a:schemeClr val="tx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Explain logical database design and the relational database model</a:t>
            </a:r>
          </a:p>
          <a:p>
            <a:pPr marL="419100" indent="-419100" eaLnBrk="1" hangingPunct="1">
              <a:buFont typeface="Wingdings" panose="05000000000000000000" pitchFamily="2" charset="2"/>
              <a:buAutoNum type="arabicPlain"/>
              <a:defRPr/>
            </a:pPr>
            <a:r>
              <a:rPr lang="en-US" altLang="en-US" sz="2800" smtClean="0">
                <a:solidFill>
                  <a:schemeClr val="tx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Define the components of a database management system</a:t>
            </a:r>
          </a:p>
          <a:p>
            <a:pPr marL="419100" indent="-419100" eaLnBrk="1" hangingPunct="1">
              <a:buFont typeface="Wingdings" panose="05000000000000000000" pitchFamily="2" charset="2"/>
              <a:buAutoNum type="arabicPlain"/>
              <a:defRPr/>
            </a:pPr>
            <a:r>
              <a:rPr lang="en-US" altLang="en-US" sz="2800" smtClean="0">
                <a:solidFill>
                  <a:schemeClr val="tx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Summarize recent trends in database design and use</a:t>
            </a:r>
          </a:p>
          <a:p>
            <a:pPr marL="419100" indent="-419100" eaLnBrk="1" hangingPunct="1">
              <a:buFont typeface="Wingdings" panose="05000000000000000000" pitchFamily="2" charset="2"/>
              <a:buAutoNum type="arabicPlain"/>
              <a:defRPr/>
            </a:pPr>
            <a:r>
              <a:rPr lang="en-US" altLang="en-US" sz="2800" smtClean="0">
                <a:solidFill>
                  <a:schemeClr val="tx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Explain the components and functions of a data warehouse</a:t>
            </a:r>
          </a:p>
          <a:p>
            <a:pPr marL="419100" indent="-419100" eaLnBrk="1" hangingPunct="1">
              <a:buFont typeface="Wingdings" panose="05000000000000000000" pitchFamily="2" charset="2"/>
              <a:buAutoNum type="arabicPlain"/>
              <a:defRPr/>
            </a:pPr>
            <a:endParaRPr lang="en-US" altLang="en-US" smtClean="0">
              <a:solidFill>
                <a:schemeClr val="tx2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Database Engine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Heart of DBMS software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Responsible for data storage, manipulation, and retrieval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Converts logical requests from users into their physical equivalents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 By interacting with other components of the DBMS</a:t>
            </a:r>
          </a:p>
          <a:p>
            <a:pPr eaLnBrk="1" hangingPunct="1"/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Definition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Creates and maintains the data dictionary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Defines the structure of files in a database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Makes changes to a database’s structure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Adding and deleting fields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Changing field size and data type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Manipulation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Used to add, delete, modify, and retrieve records from a database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Uses a query language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Structured Query Language (SQL) 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Standard fourth-generation query language that consists of several keywords specifying actions to take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Query by example (QBE)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Involves requesting data from a database by constructing a statement formed by query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Application Generation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Designs elements of an application using a database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Data entry screens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Interactive menus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Interfaces with other programming languages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Used by IT professionals and database administrators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Administration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Used for the tasks backup and recovery, security, and change management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Used to determine who has permission to perform certain functions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Summarized as create, read, update, and delete (CRUD)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Administration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Database administrator (DBA)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Handles database design and management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Setting up database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Establishing security measures to determine users’ access rights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Developing recovery procedures when data is lost or corrupted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Evaluating database performance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Adding and fine-tuning database functions</a:t>
            </a:r>
          </a:p>
          <a:p>
            <a:pPr eaLnBrk="1" hangingPunct="1"/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Recent Trends in Database Design and Use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Data-driven website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Interface to a database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Retrieves data and allows users to enter data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Improves access to information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Gives users more current information from a variety of 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Recent Trends in Database Design and Use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Distributed database</a:t>
            </a:r>
            <a:r>
              <a:rPr lang="en-US" altLang="en-US" smtClean="0">
                <a:solidFill>
                  <a:schemeClr val="tx2"/>
                </a:solidFill>
              </a:rPr>
              <a:t>:</a:t>
            </a:r>
            <a:r>
              <a:rPr lang="en-US" altLang="en-US" b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Stores data on multiple servers throughout an organization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Approaches to setting up a DDBMS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Fragmentation</a:t>
            </a:r>
            <a:r>
              <a:rPr lang="en-US" altLang="en-US" smtClean="0">
                <a:solidFill>
                  <a:schemeClr val="tx2"/>
                </a:solidFill>
              </a:rPr>
              <a:t>: Addresses how tables are divided among multiple locations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Replication</a:t>
            </a:r>
            <a:r>
              <a:rPr lang="en-US" altLang="en-US" smtClean="0">
                <a:solidFill>
                  <a:schemeClr val="tx2"/>
                </a:solidFill>
              </a:rPr>
              <a:t>: Each site stores a copy of the data in the organization’s database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Allocation</a:t>
            </a:r>
            <a:r>
              <a:rPr lang="en-US" altLang="en-US" smtClean="0">
                <a:solidFill>
                  <a:schemeClr val="tx2"/>
                </a:solidFill>
              </a:rPr>
              <a:t>: Combines fragmentation and replication, with each site storing the data used most often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Recent Trends in Database Design and Use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Object-oriented database</a:t>
            </a:r>
            <a:r>
              <a:rPr lang="en-US" altLang="en-US" smtClean="0">
                <a:solidFill>
                  <a:schemeClr val="tx2"/>
                </a:solidFill>
              </a:rPr>
              <a:t>:</a:t>
            </a:r>
            <a:r>
              <a:rPr lang="en-US" altLang="en-US" b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Single object contains data and their relationships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Object consists of attributes and methods that can be performed on the object’s data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Encapsulation</a:t>
            </a:r>
            <a:r>
              <a:rPr lang="en-US" altLang="en-US" smtClean="0">
                <a:solidFill>
                  <a:schemeClr val="tx2"/>
                </a:solidFill>
              </a:rPr>
              <a:t>: Grouping objects along with their attributes and methods into a single unit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Inheritance</a:t>
            </a:r>
            <a:r>
              <a:rPr lang="en-US" altLang="en-US" smtClean="0">
                <a:solidFill>
                  <a:schemeClr val="tx2"/>
                </a:solidFill>
              </a:rPr>
              <a:t>:</a:t>
            </a:r>
            <a:r>
              <a:rPr lang="en-US" altLang="en-US" b="1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chemeClr val="tx2"/>
                </a:solidFill>
              </a:rPr>
              <a:t>New objects can be created faster and easily by entering new data in attributes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Warehouses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Collection of data from a variety of sources </a:t>
            </a:r>
          </a:p>
          <a:p>
            <a:pPr marL="638810" lvl="1" indent="-319088" eaLnBrk="1" hangingPunct="1">
              <a:defRPr/>
            </a:pPr>
            <a:r>
              <a:rPr lang="en-US" altLang="en-US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Used to support decision-making applications and generate business intelligence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 they store multidimensional data, they are called </a:t>
            </a:r>
            <a:r>
              <a:rPr lang="en-US" altLang="en-US" dirty="0" err="1" smtClean="0">
                <a:solidFill>
                  <a:schemeClr val="tx2"/>
                </a:solidFill>
              </a:rPr>
              <a:t>hypercubes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1022350" y="1455738"/>
            <a:ext cx="7431088" cy="3471862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AutoNum type="arabicPlain" startAt="6"/>
            </a:pPr>
            <a:r>
              <a:rPr lang="en-US" altLang="en-US" smtClean="0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rPr>
              <a:t>Describe the functions of a data mart</a:t>
            </a:r>
          </a:p>
          <a:p>
            <a:pPr marL="419100" indent="-419100" eaLnBrk="1" hangingPunct="1">
              <a:buFont typeface="Wingdings" pitchFamily="2" charset="2"/>
              <a:buAutoNum type="arabicPlain" startAt="6"/>
            </a:pPr>
            <a:r>
              <a:rPr lang="en-US" altLang="en-US" smtClean="0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rPr>
              <a:t>Define business analytics, and describe its role in the decision-making process</a:t>
            </a:r>
          </a:p>
          <a:p>
            <a:pPr marL="419100" indent="-419100" eaLnBrk="1" hangingPunct="1">
              <a:buFont typeface="Wingdings" pitchFamily="2" charset="2"/>
              <a:buAutoNum type="arabicPlain" startAt="6"/>
            </a:pPr>
            <a:r>
              <a:rPr lang="en-US" altLang="en-US" smtClean="0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rPr>
              <a:t>Explain big data and its business applications</a:t>
            </a:r>
          </a:p>
          <a:p>
            <a:pPr marL="419100" indent="-419100" eaLnBrk="1" hangingPunct="1">
              <a:buFont typeface="Wingdings" pitchFamily="2" charset="2"/>
              <a:buAutoNum type="arabicPlain" startAt="6"/>
            </a:pPr>
            <a:endParaRPr lang="en-US" altLang="en-US" smtClean="0">
              <a:solidFill>
                <a:schemeClr val="tx2"/>
              </a:solidFill>
              <a:latin typeface="Rockwell" pitchFamily="18" charset="0"/>
              <a:ea typeface="Rockwell" pitchFamily="18" charset="0"/>
              <a:cs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Characteristics of Data in a Data Warehouse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marL="342583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Characteristics of data in a data warehouse</a:t>
            </a:r>
          </a:p>
          <a:p>
            <a:pPr marL="638810" lvl="1" indent="-319088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Subject oriented</a:t>
            </a:r>
          </a:p>
          <a:p>
            <a:pPr marL="638810" lvl="1" indent="-319088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Comes from a variety of </a:t>
            </a:r>
            <a:r>
              <a:rPr lang="en-US" altLang="en-US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Categorized based on time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Captures aggregated data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Used for analytical purposes</a:t>
            </a:r>
          </a:p>
          <a:p>
            <a:pPr marL="638810" lvl="1" indent="-319088" eaLnBrk="1" hangingPunct="1">
              <a:defRPr/>
            </a:pPr>
            <a:endParaRPr lang="en-US" altLang="en-US" sz="20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2563" y="377825"/>
            <a:ext cx="7537450" cy="982663"/>
          </a:xfrm>
        </p:spPr>
        <p:txBody>
          <a:bodyPr rtlCol="0"/>
          <a:lstStyle/>
          <a:p>
            <a:pPr lvl="2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3.6	  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 </a:t>
            </a:r>
            <a:r>
              <a:rPr lang="en-US" altLang="en-US" sz="3200" b="1" dirty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Data Warehouse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Configuration</a:t>
            </a:r>
            <a:endParaRPr lang="en-US" sz="3200" dirty="0">
              <a:latin typeface="Franklin Gothic Medium" panose="020B0603020102020204" pitchFamily="34" charset="0"/>
            </a:endParaRP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92250"/>
            <a:ext cx="78581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Input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Different sources of data together provide input for a data warehouse to perform analyses and generate reports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External data sources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Databases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Transaction files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Enterprise resource planning (ERP) systems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Customer relationship management (CRM) systems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Extraction, Transformation, and Loading (ETL)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Processes used in a data warehouse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Extracting data from outside sources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Transforming data to fit operational needs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Loading data into the database or data warehouse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Storage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Collected information is organized in a data warehouse as: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Raw data: Information in the original form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Summary data: Gives users subtotals of various categories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Metadata: Information about data’s content, quality, condition, origin, and other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Output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Online transaction processing (OLTP)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Facilitates and manages transaction-oriented applications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Uses internal data and responds in real time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Online analytical processing (OLAP)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Generates business intelligence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Uses multiple sources of information and provides multidimensional analysis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Viewing data based on time, product, and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2563" y="379413"/>
            <a:ext cx="7537450" cy="982662"/>
          </a:xfrm>
        </p:spPr>
        <p:txBody>
          <a:bodyPr rtlCol="0">
            <a:noAutofit/>
          </a:bodyPr>
          <a:lstStyle/>
          <a:p>
            <a:pPr lvl="2"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3.7	   </a:t>
            </a:r>
            <a:r>
              <a:rPr lang="en-US" altLang="en-US" sz="3200" b="1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Slicing </a:t>
            </a:r>
            <a:r>
              <a:rPr lang="en-US" altLang="en-US" sz="3200" b="1" dirty="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and Dicing Data</a:t>
            </a:r>
            <a:r>
              <a:rPr lang="en-US" altLang="en-US" sz="3200" b="1" dirty="0">
                <a:solidFill>
                  <a:srgbClr val="CFCB28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/>
            </a:r>
            <a:br>
              <a:rPr lang="en-US" altLang="en-US" sz="3200" b="1" dirty="0">
                <a:solidFill>
                  <a:srgbClr val="CFCB28"/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endParaRPr lang="en-US" sz="3200" b="1" dirty="0">
              <a:solidFill>
                <a:srgbClr val="CFCB28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714500"/>
            <a:ext cx="481965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Output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Data-mining analysis</a:t>
            </a:r>
            <a:r>
              <a:rPr lang="en-US" altLang="en-US" smtClean="0">
                <a:solidFill>
                  <a:schemeClr val="tx2"/>
                </a:solidFill>
              </a:rPr>
              <a:t>: Discovers patterns and relationships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Data warehouses help generate various types of information and reports for decision making</a:t>
            </a:r>
          </a:p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Cross-reference segments of an organization’s operations for comparison purposes </a:t>
            </a:r>
          </a:p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Generate complex queries and reports faster and easier</a:t>
            </a:r>
          </a:p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Generate reports efficiently using data from a variety of 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Output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Find patterns and trends that can’t be found with databases </a:t>
            </a:r>
          </a:p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Analyze large amounts of historical data quickly</a:t>
            </a:r>
          </a:p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Assist management in making well-informed business decisions </a:t>
            </a:r>
          </a:p>
          <a:p>
            <a:pPr marL="638175" lvl="1" indent="-319088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Manage high demand information from many users with different needs and decision making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 Mart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Smaller version of data warehouse, used by single department or function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Advantages over data warehouses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Access to data is faster due to their smaller size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Response time for users is improved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Easy to create because they are smaller and simple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Less expensive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Users are targeted better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Has limited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Databases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Database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Collection of related data that is stored in a central location or in multiple locations 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 hierarchy</a:t>
            </a:r>
            <a:r>
              <a:rPr lang="en-US" altLang="en-US" smtClean="0">
                <a:solidFill>
                  <a:schemeClr val="tx2"/>
                </a:solidFill>
              </a:rPr>
              <a:t>: Structure and organization of data involving fields, records, and files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Database management system (DBMS)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Software for creating, storing, maintaining, and accessing database files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Makes using databases 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Business Analytics (BA)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Uses data and statistical methods to gain insight into the data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Provides decision makers with information to act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BA Methods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Descriptive analytics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Reviews past events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Analyzes the data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Provides a report indicating what happened over a given period of time and how to prepare for future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Reactive strategy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Predictive analytics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Prepares decision maker for future events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Proactive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Big Data Era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Big data</a:t>
            </a:r>
            <a:r>
              <a:rPr lang="en-US" altLang="en-US" smtClean="0">
                <a:solidFill>
                  <a:schemeClr val="tx2"/>
                </a:solidFill>
              </a:rPr>
              <a:t>: Voluminous data which the conventional computing methods are unable to efficiently process and manage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Involves dimensions known as 3 Vs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Volume: Quantity of transactions 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Variety: Combination of structured and unstructured data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Velocity: Speed with which data needs to be gathered and processed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Who Benefits from Big Data?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Industries benefit and gain a competitive advantage in areas like: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Retail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Financial services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Advertising and public relations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Government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Manufacturing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Media and telecommunications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Energy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Factors in the Growth and Popularity of Big Data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993775" y="1533525"/>
          <a:ext cx="7823200" cy="422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Allocation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Big data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Business analytics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Create, read, update, and delete (CRUD)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 dictionary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 hierarchy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 mart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 model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 warehouse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Database administrator (DBA)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Database management system (DBMS)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Data-driven website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Data-mining analysis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Distributed database management system (DDBMS)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Encapsulation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Extraction, transformation, and loading (ETL)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Foreign key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Fragmentation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Hierarchical model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Indexed sequential access method (ISAM)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Inheritance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Logical view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Network model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Normalization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Object-oriented databases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Online analytical processing (OLAP)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Online transaction processing (OLTP)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  <a:defRPr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Physical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235075" y="1455738"/>
            <a:ext cx="7410450" cy="4640262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Primary key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Query by example (QBE)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Random access file structure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Relational model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Replication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Sequential access file structure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r>
              <a:rPr lang="en-US" altLang="en-US" b="1" smtClean="0">
                <a:solidFill>
                  <a:schemeClr val="tx2"/>
                </a:solidFill>
                <a:ea typeface="Rockwell" pitchFamily="18" charset="0"/>
                <a:cs typeface="Rockwell" pitchFamily="18" charset="0"/>
              </a:rPr>
              <a:t>Structured Query Language (SQL)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B00027"/>
              </a:buClr>
              <a:buFont typeface="Lucida Grande"/>
              <a:buChar char="•"/>
            </a:pPr>
            <a:endParaRPr lang="en-US" altLang="en-US" b="1" smtClean="0">
              <a:solidFill>
                <a:schemeClr val="tx2"/>
              </a:solidFill>
              <a:ea typeface="Rockwell" pitchFamily="18" charset="0"/>
              <a:cs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2"/>
          </p:nvPr>
        </p:nvSpPr>
        <p:spPr>
          <a:xfrm>
            <a:off x="1233488" y="1482725"/>
            <a:ext cx="7821612" cy="4227513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In a database system, all files are integrated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Retrieving data from a database is much faster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Files are accessed by using a sequential, random, or indexed sequential method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Components of a DBMS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Database engine, data definition, data manipulation, application generation, and data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452563" y="366713"/>
            <a:ext cx="7537450" cy="982662"/>
          </a:xfrm>
        </p:spPr>
        <p:txBody>
          <a:bodyPr>
            <a:normAutofit fontScale="90000"/>
          </a:bodyPr>
          <a:lstStyle/>
          <a:p>
            <a:pPr marL="1279525" indent="-1279525" eaLnBrk="1" hangingPunct="1">
              <a:defRPr/>
            </a:pPr>
            <a:r>
              <a:rPr lang="en-US" altLang="en-US" sz="32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3.2	</a:t>
            </a:r>
            <a:r>
              <a:rPr lang="en-US" altLang="en-US" sz="3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Interaction Between the User, DBMS and Database</a:t>
            </a:r>
            <a:endParaRPr lang="en-US" altLang="en-US" sz="3200" dirty="0" smtClean="0">
              <a:latin typeface="Franklin Gothic Medium" panose="020B0603020102020204" pitchFamily="34" charset="0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93863"/>
            <a:ext cx="79279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2"/>
          </p:nvPr>
        </p:nvSpPr>
        <p:spPr>
          <a:xfrm>
            <a:off x="1233488" y="1482725"/>
            <a:ext cx="7821612" cy="4227513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Recent trends in database design and use include data-driven websites, natural language processing, distributed and object-oriented databases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Data marts focus on business functions for a specific user group in an organization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Industries benefit from big data analytics and gain a competitive advantage </a:t>
            </a:r>
          </a:p>
          <a:p>
            <a:pPr marL="639763" lvl="1" indent="-273050">
              <a:buFont typeface="Arial" pitchFamily="34" charset="0"/>
              <a:buChar char="•"/>
            </a:pPr>
            <a:endParaRPr lang="en-US" altLang="en-US" smtClean="0">
              <a:solidFill>
                <a:schemeClr val="tx2"/>
              </a:solidFill>
            </a:endParaRPr>
          </a:p>
          <a:p>
            <a:pPr marL="639763" lvl="1" indent="-273050">
              <a:buFont typeface="Arial" pitchFamily="34" charset="0"/>
              <a:buChar char="•"/>
            </a:pPr>
            <a:endParaRPr lang="en-US" altLang="en-US" smtClean="0">
              <a:solidFill>
                <a:schemeClr val="tx2"/>
              </a:solidFill>
            </a:endParaRPr>
          </a:p>
          <a:p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Methods for Accessing Files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Sequential access file structure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Records are organized and processed in numerical or sequential order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Organized based on a primary key</a:t>
            </a:r>
          </a:p>
          <a:p>
            <a:pPr marL="958850" lvl="2" indent="-319088" eaLnBrk="1" hangingPunct="1">
              <a:buSzTx/>
            </a:pPr>
            <a:r>
              <a:rPr lang="en-US" altLang="en-US" smtClean="0">
                <a:solidFill>
                  <a:schemeClr val="tx2"/>
                </a:solidFill>
                <a:cs typeface="Tahoma" pitchFamily="34" charset="0"/>
              </a:rPr>
              <a:t>Social Security numbers or account numbers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Used for backup and archive files as they rarely need updating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Types of Data in a Database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Internal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Collected from within an organization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Stored in the organization’s internal databases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External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Comes from a variety of resources</a:t>
            </a:r>
          </a:p>
          <a:p>
            <a:pPr marL="639763" lvl="1" indent="-273050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Stored in a data warehouse</a:t>
            </a:r>
          </a:p>
          <a:p>
            <a:endParaRPr lang="en-US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Methods for Accessing Files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Random access file structure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Records can be accessed in any order irrespective of the physical locations in storage media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Fast and very effective when a small number of records need to be processed daily or weekly </a:t>
            </a:r>
          </a:p>
          <a:p>
            <a:pPr marL="639763" lvl="1" indent="-27305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chemeClr val="tx2"/>
                </a:solidFill>
              </a:rPr>
              <a:t>Records are stored on magnetic tapes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525463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Methods for Accessing Files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93775" y="1533525"/>
            <a:ext cx="7823200" cy="4227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Indexed sequential access method (ISAM)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Records are accessed sequentially or randomly depending on the number being accessed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Random access is used for a small number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Sequential access is used for a large number</a:t>
            </a:r>
          </a:p>
          <a:p>
            <a:pPr marL="639763" lvl="1" indent="-273050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Uses an index structure and has two parts 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>
                <a:solidFill>
                  <a:schemeClr val="tx2"/>
                </a:solidFill>
                <a:latin typeface="+mj-lt"/>
                <a:cs typeface="Tahoma" pitchFamily="34" charset="0"/>
              </a:rPr>
              <a:t>Indexed value </a:t>
            </a:r>
          </a:p>
          <a:p>
            <a:pPr marL="958850" lvl="2" indent="-319088" eaLnBrk="1" hangingPunct="1">
              <a:buSzTx/>
              <a:defRPr/>
            </a:pPr>
            <a:r>
              <a:rPr lang="en-US" altLang="en-US" dirty="0">
                <a:solidFill>
                  <a:schemeClr val="tx2"/>
                </a:solidFill>
                <a:latin typeface="+mj-lt"/>
                <a:cs typeface="Tahoma" pitchFamily="34" charset="0"/>
              </a:rPr>
              <a:t>Pointer to the disk location of the record matching the indexed value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618097"/>
      </a:dk1>
      <a:lt1>
        <a:srgbClr val="FFFFFF"/>
      </a:lt1>
      <a:dk2>
        <a:srgbClr val="000000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</TotalTime>
  <Words>1736</Words>
  <Application>Microsoft Office PowerPoint</Application>
  <PresentationFormat>On-screen Show (4:3)</PresentationFormat>
  <Paragraphs>286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Times New Roman</vt:lpstr>
      <vt:lpstr>Arial</vt:lpstr>
      <vt:lpstr>Calibri</vt:lpstr>
      <vt:lpstr>DINPro-CondBlack</vt:lpstr>
      <vt:lpstr>DINPro-CondMedium</vt:lpstr>
      <vt:lpstr>Arial Narrow</vt:lpstr>
      <vt:lpstr>Franklin Gothic Medium</vt:lpstr>
      <vt:lpstr>Century Gothic</vt:lpstr>
      <vt:lpstr>Rockwell</vt:lpstr>
      <vt:lpstr>Wingdings</vt:lpstr>
      <vt:lpstr>Lucida Grande</vt:lpstr>
      <vt:lpstr>Tahoma</vt:lpstr>
      <vt:lpstr>Office Theme</vt:lpstr>
      <vt:lpstr>PowerPoint Presentation</vt:lpstr>
      <vt:lpstr>PowerPoint Presentation</vt:lpstr>
      <vt:lpstr>PowerPoint Presentation</vt:lpstr>
      <vt:lpstr>Databases </vt:lpstr>
      <vt:lpstr>3.2 Interaction Between the User, DBMS and Database</vt:lpstr>
      <vt:lpstr>Methods for Accessing Files </vt:lpstr>
      <vt:lpstr>Types of Data in a Database </vt:lpstr>
      <vt:lpstr>Methods for Accessing Files </vt:lpstr>
      <vt:lpstr>Methods for Accessing Files</vt:lpstr>
      <vt:lpstr>Logical Database Design </vt:lpstr>
      <vt:lpstr>Logical Database Design</vt:lpstr>
      <vt:lpstr>3.3    A Hierarchical Model</vt:lpstr>
      <vt:lpstr>Logical Database Design</vt:lpstr>
      <vt:lpstr>3.4    A Network Model</vt:lpstr>
      <vt:lpstr>Relational Model </vt:lpstr>
      <vt:lpstr>Relational Model</vt:lpstr>
      <vt:lpstr>Relational Model</vt:lpstr>
      <vt:lpstr>Relational Model </vt:lpstr>
      <vt:lpstr>Components of a DBMS </vt:lpstr>
      <vt:lpstr>Database Engine </vt:lpstr>
      <vt:lpstr>Data Definition </vt:lpstr>
      <vt:lpstr>Data Manipulation </vt:lpstr>
      <vt:lpstr>Application Generation </vt:lpstr>
      <vt:lpstr>Data Administration </vt:lpstr>
      <vt:lpstr>Data Administration </vt:lpstr>
      <vt:lpstr>Recent Trends in Database Design and Use </vt:lpstr>
      <vt:lpstr>Recent Trends in Database Design and Use </vt:lpstr>
      <vt:lpstr>Recent Trends in Database Design and Use </vt:lpstr>
      <vt:lpstr>Data Warehouses </vt:lpstr>
      <vt:lpstr>Characteristics of Data in a Data Warehouse</vt:lpstr>
      <vt:lpstr>3.6    A Data Warehouse Configuration</vt:lpstr>
      <vt:lpstr>Input</vt:lpstr>
      <vt:lpstr>Extraction, Transformation, and Loading (ETL) </vt:lpstr>
      <vt:lpstr>Storage </vt:lpstr>
      <vt:lpstr>Output </vt:lpstr>
      <vt:lpstr>3.7    Slicing and Dicing Data </vt:lpstr>
      <vt:lpstr>Output</vt:lpstr>
      <vt:lpstr>Output</vt:lpstr>
      <vt:lpstr>Data Mart</vt:lpstr>
      <vt:lpstr>Business Analytics (BA)</vt:lpstr>
      <vt:lpstr>Types of BA Methods</vt:lpstr>
      <vt:lpstr>Big Data Era</vt:lpstr>
      <vt:lpstr>Who Benefits from Big Data?</vt:lpstr>
      <vt:lpstr>Factors in the Growth and Popularity of Big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Mason, Kate</dc:creator>
  <cp:lastModifiedBy>Barend Frederik Nel</cp:lastModifiedBy>
  <cp:revision>581</cp:revision>
  <cp:lastPrinted>1601-01-01T00:00:00Z</cp:lastPrinted>
  <dcterms:created xsi:type="dcterms:W3CDTF">2005-10-04T19:44:59Z</dcterms:created>
  <dcterms:modified xsi:type="dcterms:W3CDTF">2016-03-06T09:54:00Z</dcterms:modified>
</cp:coreProperties>
</file>