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574" r:id="rId2"/>
  </p:sldMasterIdLst>
  <p:notesMasterIdLst>
    <p:notesMasterId r:id="rId47"/>
  </p:notesMasterIdLst>
  <p:sldIdLst>
    <p:sldId id="260" r:id="rId3"/>
    <p:sldId id="275" r:id="rId4"/>
    <p:sldId id="391" r:id="rId5"/>
    <p:sldId id="333" r:id="rId6"/>
    <p:sldId id="376" r:id="rId7"/>
    <p:sldId id="377" r:id="rId8"/>
    <p:sldId id="334" r:id="rId9"/>
    <p:sldId id="378" r:id="rId10"/>
    <p:sldId id="379" r:id="rId11"/>
    <p:sldId id="358" r:id="rId12"/>
    <p:sldId id="380" r:id="rId13"/>
    <p:sldId id="381" r:id="rId14"/>
    <p:sldId id="382" r:id="rId15"/>
    <p:sldId id="335" r:id="rId16"/>
    <p:sldId id="336" r:id="rId17"/>
    <p:sldId id="337" r:id="rId18"/>
    <p:sldId id="339" r:id="rId19"/>
    <p:sldId id="388" r:id="rId20"/>
    <p:sldId id="342" r:id="rId21"/>
    <p:sldId id="343" r:id="rId22"/>
    <p:sldId id="344" r:id="rId23"/>
    <p:sldId id="345" r:id="rId24"/>
    <p:sldId id="386" r:id="rId25"/>
    <p:sldId id="387" r:id="rId26"/>
    <p:sldId id="362" r:id="rId27"/>
    <p:sldId id="389" r:id="rId28"/>
    <p:sldId id="366" r:id="rId29"/>
    <p:sldId id="347" r:id="rId30"/>
    <p:sldId id="348" r:id="rId31"/>
    <p:sldId id="351" r:id="rId32"/>
    <p:sldId id="352" r:id="rId33"/>
    <p:sldId id="353" r:id="rId34"/>
    <p:sldId id="367" r:id="rId35"/>
    <p:sldId id="355" r:id="rId36"/>
    <p:sldId id="356" r:id="rId37"/>
    <p:sldId id="390" r:id="rId38"/>
    <p:sldId id="371" r:id="rId39"/>
    <p:sldId id="372" r:id="rId40"/>
    <p:sldId id="392" r:id="rId41"/>
    <p:sldId id="393" r:id="rId42"/>
    <p:sldId id="394" r:id="rId43"/>
    <p:sldId id="395" r:id="rId44"/>
    <p:sldId id="396" r:id="rId45"/>
    <p:sldId id="39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B28"/>
    <a:srgbClr val="006699"/>
    <a:srgbClr val="FFCC00"/>
    <a:srgbClr val="B4B568"/>
    <a:srgbClr val="BAB568"/>
    <a:srgbClr val="99C267"/>
    <a:srgbClr val="99CD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6501" autoAdjust="0"/>
  </p:normalViewPr>
  <p:slideViewPr>
    <p:cSldViewPr snapToGrid="0">
      <p:cViewPr>
        <p:scale>
          <a:sx n="78" d="100"/>
          <a:sy n="78" d="100"/>
        </p:scale>
        <p:origin x="-102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95D7-3509-4563-835A-446599BF53F9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F9C31E2-AB8B-4574-AE91-DF0D07C3590D}">
      <dgm:prSet/>
      <dgm:spPr/>
      <dgm:t>
        <a:bodyPr/>
        <a:lstStyle/>
        <a:p>
          <a:pPr rtl="0"/>
          <a:r>
            <a:rPr lang="en-US" b="0" smtClean="0"/>
            <a:t>Speed</a:t>
          </a:r>
          <a:endParaRPr lang="en-US"/>
        </a:p>
      </dgm:t>
    </dgm:pt>
    <dgm:pt modelId="{617F6411-B68A-484D-B111-718691716E09}" type="parTrans" cxnId="{3D19998B-9FF2-4925-B6A6-3032E899EE7A}">
      <dgm:prSet/>
      <dgm:spPr/>
      <dgm:t>
        <a:bodyPr/>
        <a:lstStyle/>
        <a:p>
          <a:endParaRPr lang="en-US"/>
        </a:p>
      </dgm:t>
    </dgm:pt>
    <dgm:pt modelId="{6E8CB4BE-4504-48F2-97B2-D63928168776}" type="sibTrans" cxnId="{3D19998B-9FF2-4925-B6A6-3032E899EE7A}">
      <dgm:prSet/>
      <dgm:spPr/>
      <dgm:t>
        <a:bodyPr/>
        <a:lstStyle/>
        <a:p>
          <a:endParaRPr lang="en-US"/>
        </a:p>
      </dgm:t>
    </dgm:pt>
    <dgm:pt modelId="{FB0E9705-29E5-45F3-B29C-57DBB718D93D}">
      <dgm:prSet/>
      <dgm:spPr/>
      <dgm:t>
        <a:bodyPr/>
        <a:lstStyle/>
        <a:p>
          <a:pPr rtl="0"/>
          <a:r>
            <a:rPr lang="en-US" b="0" smtClean="0"/>
            <a:t>Accuracy</a:t>
          </a:r>
          <a:endParaRPr lang="en-US"/>
        </a:p>
      </dgm:t>
    </dgm:pt>
    <dgm:pt modelId="{B63A6EF9-909F-487D-9C6D-2A5409524D08}" type="parTrans" cxnId="{8A081BC0-DE2E-4E28-9BA9-45AEE91F0D81}">
      <dgm:prSet/>
      <dgm:spPr/>
      <dgm:t>
        <a:bodyPr/>
        <a:lstStyle/>
        <a:p>
          <a:endParaRPr lang="en-US"/>
        </a:p>
      </dgm:t>
    </dgm:pt>
    <dgm:pt modelId="{91936B65-2109-46C4-8578-1CD6308E45AF}" type="sibTrans" cxnId="{8A081BC0-DE2E-4E28-9BA9-45AEE91F0D81}">
      <dgm:prSet/>
      <dgm:spPr/>
      <dgm:t>
        <a:bodyPr/>
        <a:lstStyle/>
        <a:p>
          <a:endParaRPr lang="en-US"/>
        </a:p>
      </dgm:t>
    </dgm:pt>
    <dgm:pt modelId="{738296DD-9E61-4104-8FE2-06C82C1D77EA}">
      <dgm:prSet/>
      <dgm:spPr/>
      <dgm:t>
        <a:bodyPr/>
        <a:lstStyle/>
        <a:p>
          <a:pPr rtl="0"/>
          <a:r>
            <a:rPr lang="en-US" b="0" dirty="0" smtClean="0"/>
            <a:t>Storage and retrieval capabilities</a:t>
          </a:r>
          <a:endParaRPr lang="en-US" dirty="0"/>
        </a:p>
      </dgm:t>
    </dgm:pt>
    <dgm:pt modelId="{9221D3A1-49C3-46D7-A2E1-0E867AF69A13}" type="parTrans" cxnId="{8BE95793-778C-472B-AAEC-F91E4AB880E6}">
      <dgm:prSet/>
      <dgm:spPr/>
      <dgm:t>
        <a:bodyPr/>
        <a:lstStyle/>
        <a:p>
          <a:endParaRPr lang="en-US"/>
        </a:p>
      </dgm:t>
    </dgm:pt>
    <dgm:pt modelId="{392F4B12-CF66-4DBA-9292-5E9F6CFACEC2}" type="sibTrans" cxnId="{8BE95793-778C-472B-AAEC-F91E4AB880E6}">
      <dgm:prSet/>
      <dgm:spPr/>
      <dgm:t>
        <a:bodyPr/>
        <a:lstStyle/>
        <a:p>
          <a:endParaRPr lang="en-US"/>
        </a:p>
      </dgm:t>
    </dgm:pt>
    <dgm:pt modelId="{5483232E-9195-4D04-8307-10B678D3B6A1}" type="pres">
      <dgm:prSet presAssocID="{C1C095D7-3509-4563-835A-446599BF53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523CB2-307D-4692-A800-6D8E6BD1BF31}" type="pres">
      <dgm:prSet presAssocID="{1F9C31E2-AB8B-4574-AE91-DF0D07C359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91DC0-E4C4-47B0-B013-303A38B1941A}" type="pres">
      <dgm:prSet presAssocID="{6E8CB4BE-4504-48F2-97B2-D63928168776}" presName="sibTrans" presStyleCnt="0"/>
      <dgm:spPr/>
      <dgm:t>
        <a:bodyPr/>
        <a:lstStyle/>
        <a:p>
          <a:endParaRPr lang="en-US"/>
        </a:p>
      </dgm:t>
    </dgm:pt>
    <dgm:pt modelId="{95665352-891B-472A-8ACE-22A339DD6BC4}" type="pres">
      <dgm:prSet presAssocID="{FB0E9705-29E5-45F3-B29C-57DBB718D9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3EB9B-2009-4069-BA05-011A2C33EFF3}" type="pres">
      <dgm:prSet presAssocID="{91936B65-2109-46C4-8578-1CD6308E45AF}" presName="sibTrans" presStyleCnt="0"/>
      <dgm:spPr/>
      <dgm:t>
        <a:bodyPr/>
        <a:lstStyle/>
        <a:p>
          <a:endParaRPr lang="en-US"/>
        </a:p>
      </dgm:t>
    </dgm:pt>
    <dgm:pt modelId="{3D85F99A-E8E9-4BE3-A341-7B8D735DE106}" type="pres">
      <dgm:prSet presAssocID="{738296DD-9E61-4104-8FE2-06C82C1D77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9998B-9FF2-4925-B6A6-3032E899EE7A}" srcId="{C1C095D7-3509-4563-835A-446599BF53F9}" destId="{1F9C31E2-AB8B-4574-AE91-DF0D07C3590D}" srcOrd="0" destOrd="0" parTransId="{617F6411-B68A-484D-B111-718691716E09}" sibTransId="{6E8CB4BE-4504-48F2-97B2-D63928168776}"/>
    <dgm:cxn modelId="{8BE95793-778C-472B-AAEC-F91E4AB880E6}" srcId="{C1C095D7-3509-4563-835A-446599BF53F9}" destId="{738296DD-9E61-4104-8FE2-06C82C1D77EA}" srcOrd="2" destOrd="0" parTransId="{9221D3A1-49C3-46D7-A2E1-0E867AF69A13}" sibTransId="{392F4B12-CF66-4DBA-9292-5E9F6CFACEC2}"/>
    <dgm:cxn modelId="{8A081BC0-DE2E-4E28-9BA9-45AEE91F0D81}" srcId="{C1C095D7-3509-4563-835A-446599BF53F9}" destId="{FB0E9705-29E5-45F3-B29C-57DBB718D93D}" srcOrd="1" destOrd="0" parTransId="{B63A6EF9-909F-487D-9C6D-2A5409524D08}" sibTransId="{91936B65-2109-46C4-8578-1CD6308E45AF}"/>
    <dgm:cxn modelId="{E5A36A21-0316-4DE3-A5BB-ACAAEFB3A6F7}" type="presOf" srcId="{1F9C31E2-AB8B-4574-AE91-DF0D07C3590D}" destId="{D3523CB2-307D-4692-A800-6D8E6BD1BF31}" srcOrd="0" destOrd="0" presId="urn:microsoft.com/office/officeart/2005/8/layout/default"/>
    <dgm:cxn modelId="{C8BC51D8-412C-4C35-A79C-0721CEA164A0}" type="presOf" srcId="{738296DD-9E61-4104-8FE2-06C82C1D77EA}" destId="{3D85F99A-E8E9-4BE3-A341-7B8D735DE106}" srcOrd="0" destOrd="0" presId="urn:microsoft.com/office/officeart/2005/8/layout/default"/>
    <dgm:cxn modelId="{CCA03D49-EBF2-4EF0-9C3E-B3E83652498D}" type="presOf" srcId="{FB0E9705-29E5-45F3-B29C-57DBB718D93D}" destId="{95665352-891B-472A-8ACE-22A339DD6BC4}" srcOrd="0" destOrd="0" presId="urn:microsoft.com/office/officeart/2005/8/layout/default"/>
    <dgm:cxn modelId="{F781C2FD-C28B-4D9B-AE4E-9893932EC3BA}" type="presOf" srcId="{C1C095D7-3509-4563-835A-446599BF53F9}" destId="{5483232E-9195-4D04-8307-10B678D3B6A1}" srcOrd="0" destOrd="0" presId="urn:microsoft.com/office/officeart/2005/8/layout/default"/>
    <dgm:cxn modelId="{23A77F87-6851-4B86-B164-05DFE36B80CF}" type="presParOf" srcId="{5483232E-9195-4D04-8307-10B678D3B6A1}" destId="{D3523CB2-307D-4692-A800-6D8E6BD1BF31}" srcOrd="0" destOrd="0" presId="urn:microsoft.com/office/officeart/2005/8/layout/default"/>
    <dgm:cxn modelId="{DA41C1D4-DCE7-4DD9-AC06-C2FC6971E15E}" type="presParOf" srcId="{5483232E-9195-4D04-8307-10B678D3B6A1}" destId="{4C991DC0-E4C4-47B0-B013-303A38B1941A}" srcOrd="1" destOrd="0" presId="urn:microsoft.com/office/officeart/2005/8/layout/default"/>
    <dgm:cxn modelId="{099EE968-B043-4C6E-80BF-F52360E2AFDE}" type="presParOf" srcId="{5483232E-9195-4D04-8307-10B678D3B6A1}" destId="{95665352-891B-472A-8ACE-22A339DD6BC4}" srcOrd="2" destOrd="0" presId="urn:microsoft.com/office/officeart/2005/8/layout/default"/>
    <dgm:cxn modelId="{CEB773B7-CBEA-4C86-8E93-B2B90B3AB4A7}" type="presParOf" srcId="{5483232E-9195-4D04-8307-10B678D3B6A1}" destId="{DAC3EB9B-2009-4069-BA05-011A2C33EFF3}" srcOrd="3" destOrd="0" presId="urn:microsoft.com/office/officeart/2005/8/layout/default"/>
    <dgm:cxn modelId="{9F202F22-2FC0-4597-BE05-85D34161408D}" type="presParOf" srcId="{5483232E-9195-4D04-8307-10B678D3B6A1}" destId="{3D85F99A-E8E9-4BE3-A341-7B8D735DE1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432AC-5386-4406-8DF8-33A809FA7C16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3C2522A-A1A3-497B-A975-9D76B61AE9D2}">
      <dgm:prSet phldrT="[Text]" custT="1"/>
      <dgm:spPr/>
      <dgm:t>
        <a:bodyPr/>
        <a:lstStyle/>
        <a:p>
          <a:r>
            <a:rPr lang="en-US" altLang="en-US" sz="2200" b="1" dirty="0" smtClean="0"/>
            <a:t>Magnetic disks</a:t>
          </a:r>
          <a:endParaRPr lang="en-US" sz="2200" dirty="0"/>
        </a:p>
      </dgm:t>
    </dgm:pt>
    <dgm:pt modelId="{57593A77-08FB-4C83-B984-3C093117B00B}" type="parTrans" cxnId="{366B8A80-208F-4F09-8874-B1C9D09293CB}">
      <dgm:prSet/>
      <dgm:spPr/>
      <dgm:t>
        <a:bodyPr/>
        <a:lstStyle/>
        <a:p>
          <a:endParaRPr lang="en-US"/>
        </a:p>
      </dgm:t>
    </dgm:pt>
    <dgm:pt modelId="{AE986201-AE66-4A3C-85A0-2439E670051A}" type="sibTrans" cxnId="{366B8A80-208F-4F09-8874-B1C9D09293CB}">
      <dgm:prSet/>
      <dgm:spPr/>
      <dgm:t>
        <a:bodyPr/>
        <a:lstStyle/>
        <a:p>
          <a:endParaRPr lang="en-US"/>
        </a:p>
      </dgm:t>
    </dgm:pt>
    <dgm:pt modelId="{1EBB12CE-E640-4580-A397-4FC9F1D14258}">
      <dgm:prSet phldrT="[Text]"/>
      <dgm:spPr/>
      <dgm:t>
        <a:bodyPr/>
        <a:lstStyle/>
        <a:p>
          <a:r>
            <a:rPr lang="en-US" altLang="en-US" dirty="0" smtClean="0"/>
            <a:t>Made of mylar or metal </a:t>
          </a:r>
          <a:endParaRPr lang="en-US" dirty="0"/>
        </a:p>
      </dgm:t>
    </dgm:pt>
    <dgm:pt modelId="{0F5DB66D-7F61-412F-92FA-E723FFF724A5}" type="parTrans" cxnId="{43698FA2-8118-42DA-B081-A11161B12246}">
      <dgm:prSet/>
      <dgm:spPr/>
      <dgm:t>
        <a:bodyPr/>
        <a:lstStyle/>
        <a:p>
          <a:endParaRPr lang="en-US"/>
        </a:p>
      </dgm:t>
    </dgm:pt>
    <dgm:pt modelId="{40D0F659-FF58-4E82-A9AD-C889FE68B281}" type="sibTrans" cxnId="{43698FA2-8118-42DA-B081-A11161B12246}">
      <dgm:prSet/>
      <dgm:spPr/>
      <dgm:t>
        <a:bodyPr/>
        <a:lstStyle/>
        <a:p>
          <a:endParaRPr lang="en-US"/>
        </a:p>
      </dgm:t>
    </dgm:pt>
    <dgm:pt modelId="{458B51AA-BD4D-44A3-9E4A-0FEEC72A223F}">
      <dgm:prSet phldrT="[Text]" custT="1"/>
      <dgm:spPr/>
      <dgm:t>
        <a:bodyPr/>
        <a:lstStyle/>
        <a:p>
          <a:r>
            <a:rPr lang="en-US" altLang="en-US" sz="2200" b="1" dirty="0" smtClean="0"/>
            <a:t>Magnetic tape</a:t>
          </a:r>
          <a:endParaRPr lang="en-US" sz="2200" dirty="0"/>
        </a:p>
      </dgm:t>
    </dgm:pt>
    <dgm:pt modelId="{E1AF4C9B-9FC8-4185-8886-8CB1AAE0E820}" type="parTrans" cxnId="{567A501E-9D0C-49B5-AA9A-B2AC45A5AC4C}">
      <dgm:prSet/>
      <dgm:spPr/>
      <dgm:t>
        <a:bodyPr/>
        <a:lstStyle/>
        <a:p>
          <a:endParaRPr lang="en-US"/>
        </a:p>
      </dgm:t>
    </dgm:pt>
    <dgm:pt modelId="{F51F01F5-494C-4635-BDE9-20E353D36D36}" type="sibTrans" cxnId="{567A501E-9D0C-49B5-AA9A-B2AC45A5AC4C}">
      <dgm:prSet/>
      <dgm:spPr/>
      <dgm:t>
        <a:bodyPr/>
        <a:lstStyle/>
        <a:p>
          <a:endParaRPr lang="en-US"/>
        </a:p>
      </dgm:t>
    </dgm:pt>
    <dgm:pt modelId="{87B1DE25-F805-4B75-B27D-992E7000AF0E}">
      <dgm:prSet/>
      <dgm:spPr/>
      <dgm:t>
        <a:bodyPr/>
        <a:lstStyle/>
        <a:p>
          <a:r>
            <a:rPr lang="en-US" altLang="en-US" dirty="0" smtClean="0"/>
            <a:t>Used for random-access processing</a:t>
          </a:r>
        </a:p>
      </dgm:t>
    </dgm:pt>
    <dgm:pt modelId="{00CD0FBD-9528-480F-89DB-FC9F8D8CBC47}" type="parTrans" cxnId="{95D96B86-9243-4194-8AC5-1563ABAE940B}">
      <dgm:prSet/>
      <dgm:spPr/>
      <dgm:t>
        <a:bodyPr/>
        <a:lstStyle/>
        <a:p>
          <a:endParaRPr lang="en-US"/>
        </a:p>
      </dgm:t>
    </dgm:pt>
    <dgm:pt modelId="{912A4763-D2FE-4FFE-BB64-30810C63ECAB}" type="sibTrans" cxnId="{95D96B86-9243-4194-8AC5-1563ABAE940B}">
      <dgm:prSet/>
      <dgm:spPr/>
      <dgm:t>
        <a:bodyPr/>
        <a:lstStyle/>
        <a:p>
          <a:endParaRPr lang="en-US"/>
        </a:p>
      </dgm:t>
    </dgm:pt>
    <dgm:pt modelId="{677EA24A-0A16-486C-AE49-F3DDF9CCAB2F}">
      <dgm:prSet phldrT="[Text]"/>
      <dgm:spPr/>
      <dgm:t>
        <a:bodyPr/>
        <a:lstStyle/>
        <a:p>
          <a:r>
            <a:rPr lang="en-US" altLang="en-US" dirty="0" smtClean="0"/>
            <a:t>Made of a plastic material</a:t>
          </a:r>
          <a:endParaRPr lang="en-US" dirty="0"/>
        </a:p>
      </dgm:t>
    </dgm:pt>
    <dgm:pt modelId="{ABE23925-B894-4C92-AAEB-9EAB5912CB35}" type="parTrans" cxnId="{E779EBDB-B35B-4224-BF9B-D3F8BA850998}">
      <dgm:prSet/>
      <dgm:spPr/>
      <dgm:t>
        <a:bodyPr/>
        <a:lstStyle/>
        <a:p>
          <a:endParaRPr lang="en-US"/>
        </a:p>
      </dgm:t>
    </dgm:pt>
    <dgm:pt modelId="{B0C3FD99-3906-4B45-8E43-14598C2DED34}" type="sibTrans" cxnId="{E779EBDB-B35B-4224-BF9B-D3F8BA850998}">
      <dgm:prSet/>
      <dgm:spPr/>
      <dgm:t>
        <a:bodyPr/>
        <a:lstStyle/>
        <a:p>
          <a:endParaRPr lang="en-US"/>
        </a:p>
      </dgm:t>
    </dgm:pt>
    <dgm:pt modelId="{383EBD76-60F1-483B-B473-B51DA849389E}">
      <dgm:prSet/>
      <dgm:spPr/>
      <dgm:t>
        <a:bodyPr/>
        <a:lstStyle/>
        <a:p>
          <a:r>
            <a:rPr lang="en-US" altLang="en-US" dirty="0" smtClean="0"/>
            <a:t>Stores data sequentially</a:t>
          </a:r>
        </a:p>
      </dgm:t>
    </dgm:pt>
    <dgm:pt modelId="{46638308-B774-4441-ABD9-0CB7A078C927}" type="parTrans" cxnId="{1B7D12EF-93D5-42C9-A0BB-6E34E70FF748}">
      <dgm:prSet/>
      <dgm:spPr/>
      <dgm:t>
        <a:bodyPr/>
        <a:lstStyle/>
        <a:p>
          <a:endParaRPr lang="en-US"/>
        </a:p>
      </dgm:t>
    </dgm:pt>
    <dgm:pt modelId="{447D0149-F12C-4879-B799-024CA47522C3}" type="sibTrans" cxnId="{1B7D12EF-93D5-42C9-A0BB-6E34E70FF748}">
      <dgm:prSet/>
      <dgm:spPr/>
      <dgm:t>
        <a:bodyPr/>
        <a:lstStyle/>
        <a:p>
          <a:endParaRPr lang="en-US"/>
        </a:p>
      </dgm:t>
    </dgm:pt>
    <dgm:pt modelId="{8FA47745-225C-49E6-8F1C-E364BF9F7809}">
      <dgm:prSet custT="1"/>
      <dgm:spPr/>
      <dgm:t>
        <a:bodyPr/>
        <a:lstStyle/>
        <a:p>
          <a:r>
            <a:rPr lang="en-US" altLang="en-US" sz="2200" b="1" dirty="0" smtClean="0"/>
            <a:t>Optical discs</a:t>
          </a:r>
          <a:endParaRPr lang="en-US" altLang="en-US" sz="2200" dirty="0" smtClean="0"/>
        </a:p>
      </dgm:t>
    </dgm:pt>
    <dgm:pt modelId="{768F099E-E898-43DF-BA74-AB7DB6CCF643}" type="parTrans" cxnId="{B1FBBCAD-6EEC-4111-B711-6C132A78E6AD}">
      <dgm:prSet/>
      <dgm:spPr/>
      <dgm:t>
        <a:bodyPr/>
        <a:lstStyle/>
        <a:p>
          <a:endParaRPr lang="en-US"/>
        </a:p>
      </dgm:t>
    </dgm:pt>
    <dgm:pt modelId="{0F81850E-B07F-4360-9BE7-D06264E285C6}" type="sibTrans" cxnId="{B1FBBCAD-6EEC-4111-B711-6C132A78E6AD}">
      <dgm:prSet/>
      <dgm:spPr/>
      <dgm:t>
        <a:bodyPr/>
        <a:lstStyle/>
        <a:p>
          <a:endParaRPr lang="en-US"/>
        </a:p>
      </dgm:t>
    </dgm:pt>
    <dgm:pt modelId="{4758506D-46A0-4D11-9537-1EF78A361BA9}">
      <dgm:prSet/>
      <dgm:spPr/>
      <dgm:t>
        <a:bodyPr/>
        <a:lstStyle/>
        <a:p>
          <a:r>
            <a:rPr lang="en-US" altLang="en-US" dirty="0" smtClean="0"/>
            <a:t>Use laser beams to access and store data</a:t>
          </a:r>
        </a:p>
      </dgm:t>
    </dgm:pt>
    <dgm:pt modelId="{8BBA3E76-F1DD-4944-B2E5-2A9CCBD83705}" type="parTrans" cxnId="{4E8F24B2-1698-4F3C-AEA8-26BD2E5E3AFF}">
      <dgm:prSet/>
      <dgm:spPr/>
      <dgm:t>
        <a:bodyPr/>
        <a:lstStyle/>
        <a:p>
          <a:endParaRPr lang="en-US"/>
        </a:p>
      </dgm:t>
    </dgm:pt>
    <dgm:pt modelId="{70783CFC-BA38-4A91-A221-8C9BD4A30C17}" type="sibTrans" cxnId="{4E8F24B2-1698-4F3C-AEA8-26BD2E5E3AFF}">
      <dgm:prSet/>
      <dgm:spPr/>
      <dgm:t>
        <a:bodyPr/>
        <a:lstStyle/>
        <a:p>
          <a:endParaRPr lang="en-US"/>
        </a:p>
      </dgm:t>
    </dgm:pt>
    <dgm:pt modelId="{57EB3860-E273-4035-BDC6-FA15D17AA008}">
      <dgm:prSet/>
      <dgm:spPr/>
      <dgm:t>
        <a:bodyPr/>
        <a:lstStyle/>
        <a:p>
          <a:r>
            <a:rPr lang="en-US" altLang="en-US" dirty="0" smtClean="0"/>
            <a:t>CD-ROM, WORM, DVD</a:t>
          </a:r>
        </a:p>
      </dgm:t>
    </dgm:pt>
    <dgm:pt modelId="{0BBF9247-9529-479A-A19E-D604AA5CBD6F}" type="parTrans" cxnId="{3DA21DFE-4F52-4CA9-9598-98C1EA74621D}">
      <dgm:prSet/>
      <dgm:spPr/>
      <dgm:t>
        <a:bodyPr/>
        <a:lstStyle/>
        <a:p>
          <a:endParaRPr lang="en-US"/>
        </a:p>
      </dgm:t>
    </dgm:pt>
    <dgm:pt modelId="{77A9E1D3-2F24-4A9B-BFA5-662684BB9310}" type="sibTrans" cxnId="{3DA21DFE-4F52-4CA9-9598-98C1EA74621D}">
      <dgm:prSet/>
      <dgm:spPr/>
      <dgm:t>
        <a:bodyPr/>
        <a:lstStyle/>
        <a:p>
          <a:endParaRPr lang="en-US"/>
        </a:p>
      </dgm:t>
    </dgm:pt>
    <dgm:pt modelId="{59E0968E-C694-40DA-8C8F-3FE2EAE6A037}" type="pres">
      <dgm:prSet presAssocID="{878432AC-5386-4406-8DF8-33A809FA7C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3B65EA-B83C-40BB-A582-C47340ED5FB8}" type="pres">
      <dgm:prSet presAssocID="{93C2522A-A1A3-497B-A975-9D76B61AE9D2}" presName="parentLin" presStyleCnt="0"/>
      <dgm:spPr/>
      <dgm:t>
        <a:bodyPr/>
        <a:lstStyle/>
        <a:p>
          <a:endParaRPr lang="en-US"/>
        </a:p>
      </dgm:t>
    </dgm:pt>
    <dgm:pt modelId="{A348647F-DAB3-49A2-848F-0021D866DF76}" type="pres">
      <dgm:prSet presAssocID="{93C2522A-A1A3-497B-A975-9D76B61AE9D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81DC96D-43CC-471C-A831-349C3D0C403C}" type="pres">
      <dgm:prSet presAssocID="{93C2522A-A1A3-497B-A975-9D76B61AE9D2}" presName="parentText" presStyleLbl="node1" presStyleIdx="0" presStyleCnt="3" custScaleX="97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10A03-56CF-4BF6-A109-FBDD6A2050FE}" type="pres">
      <dgm:prSet presAssocID="{93C2522A-A1A3-497B-A975-9D76B61AE9D2}" presName="negativeSpace" presStyleCnt="0"/>
      <dgm:spPr/>
      <dgm:t>
        <a:bodyPr/>
        <a:lstStyle/>
        <a:p>
          <a:endParaRPr lang="en-US"/>
        </a:p>
      </dgm:t>
    </dgm:pt>
    <dgm:pt modelId="{FF870E3B-48FA-48BE-8490-0393AAEDEABC}" type="pres">
      <dgm:prSet presAssocID="{93C2522A-A1A3-497B-A975-9D76B61AE9D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05CF7-03BB-400A-A519-FD89D5D1B7A5}" type="pres">
      <dgm:prSet presAssocID="{AE986201-AE66-4A3C-85A0-2439E670051A}" presName="spaceBetweenRectangles" presStyleCnt="0"/>
      <dgm:spPr/>
      <dgm:t>
        <a:bodyPr/>
        <a:lstStyle/>
        <a:p>
          <a:endParaRPr lang="en-US"/>
        </a:p>
      </dgm:t>
    </dgm:pt>
    <dgm:pt modelId="{A86D1D7E-A159-414C-B2E7-51F59CFF46AC}" type="pres">
      <dgm:prSet presAssocID="{458B51AA-BD4D-44A3-9E4A-0FEEC72A223F}" presName="parentLin" presStyleCnt="0"/>
      <dgm:spPr/>
      <dgm:t>
        <a:bodyPr/>
        <a:lstStyle/>
        <a:p>
          <a:endParaRPr lang="en-US"/>
        </a:p>
      </dgm:t>
    </dgm:pt>
    <dgm:pt modelId="{0D1D8F1E-0C70-4959-AB63-A026DCA187DD}" type="pres">
      <dgm:prSet presAssocID="{458B51AA-BD4D-44A3-9E4A-0FEEC72A22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44CB9D7-A5CA-4C1F-8B8C-C29DE1B81982}" type="pres">
      <dgm:prSet presAssocID="{458B51AA-BD4D-44A3-9E4A-0FEEC72A223F}" presName="parentText" presStyleLbl="node1" presStyleIdx="1" presStyleCnt="3" custScaleX="97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04133-D4C9-42A2-8F6F-F7F8E785788D}" type="pres">
      <dgm:prSet presAssocID="{458B51AA-BD4D-44A3-9E4A-0FEEC72A223F}" presName="negativeSpace" presStyleCnt="0"/>
      <dgm:spPr/>
      <dgm:t>
        <a:bodyPr/>
        <a:lstStyle/>
        <a:p>
          <a:endParaRPr lang="en-US"/>
        </a:p>
      </dgm:t>
    </dgm:pt>
    <dgm:pt modelId="{DC9B6090-6557-49E2-9118-DAB913D6DCC4}" type="pres">
      <dgm:prSet presAssocID="{458B51AA-BD4D-44A3-9E4A-0FEEC72A223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9F7BC-A07B-4541-9915-07548FE6EF1C}" type="pres">
      <dgm:prSet presAssocID="{F51F01F5-494C-4635-BDE9-20E353D36D36}" presName="spaceBetweenRectangles" presStyleCnt="0"/>
      <dgm:spPr/>
      <dgm:t>
        <a:bodyPr/>
        <a:lstStyle/>
        <a:p>
          <a:endParaRPr lang="en-US"/>
        </a:p>
      </dgm:t>
    </dgm:pt>
    <dgm:pt modelId="{BB00B217-35C5-4B77-9860-3BF93FE272B1}" type="pres">
      <dgm:prSet presAssocID="{8FA47745-225C-49E6-8F1C-E364BF9F7809}" presName="parentLin" presStyleCnt="0"/>
      <dgm:spPr/>
      <dgm:t>
        <a:bodyPr/>
        <a:lstStyle/>
        <a:p>
          <a:endParaRPr lang="en-US"/>
        </a:p>
      </dgm:t>
    </dgm:pt>
    <dgm:pt modelId="{49F7A467-64DA-4465-BAC9-3FBBFC5022E5}" type="pres">
      <dgm:prSet presAssocID="{8FA47745-225C-49E6-8F1C-E364BF9F780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833D5D-4732-4B99-825B-75B60D56ACCB}" type="pres">
      <dgm:prSet presAssocID="{8FA47745-225C-49E6-8F1C-E364BF9F7809}" presName="parentText" presStyleLbl="node1" presStyleIdx="2" presStyleCnt="3" custScaleX="97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72781-C4E4-493B-973B-0DD8461C405A}" type="pres">
      <dgm:prSet presAssocID="{8FA47745-225C-49E6-8F1C-E364BF9F7809}" presName="negativeSpace" presStyleCnt="0"/>
      <dgm:spPr/>
      <dgm:t>
        <a:bodyPr/>
        <a:lstStyle/>
        <a:p>
          <a:endParaRPr lang="en-US"/>
        </a:p>
      </dgm:t>
    </dgm:pt>
    <dgm:pt modelId="{57D6C95B-0546-4C72-90B5-D3355E90706E}" type="pres">
      <dgm:prSet presAssocID="{8FA47745-225C-49E6-8F1C-E364BF9F78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705F0-CDE8-40EC-8BFA-A5240947014B}" type="presOf" srcId="{383EBD76-60F1-483B-B473-B51DA849389E}" destId="{DC9B6090-6557-49E2-9118-DAB913D6DCC4}" srcOrd="0" destOrd="1" presId="urn:microsoft.com/office/officeart/2005/8/layout/list1"/>
    <dgm:cxn modelId="{4E8F24B2-1698-4F3C-AEA8-26BD2E5E3AFF}" srcId="{8FA47745-225C-49E6-8F1C-E364BF9F7809}" destId="{4758506D-46A0-4D11-9537-1EF78A361BA9}" srcOrd="0" destOrd="0" parTransId="{8BBA3E76-F1DD-4944-B2E5-2A9CCBD83705}" sibTransId="{70783CFC-BA38-4A91-A221-8C9BD4A30C17}"/>
    <dgm:cxn modelId="{3DA21DFE-4F52-4CA9-9598-98C1EA74621D}" srcId="{8FA47745-225C-49E6-8F1C-E364BF9F7809}" destId="{57EB3860-E273-4035-BDC6-FA15D17AA008}" srcOrd="1" destOrd="0" parTransId="{0BBF9247-9529-479A-A19E-D604AA5CBD6F}" sibTransId="{77A9E1D3-2F24-4A9B-BFA5-662684BB9310}"/>
    <dgm:cxn modelId="{9AEE929A-AF92-47A2-BF44-F4936B0F03EB}" type="presOf" srcId="{8FA47745-225C-49E6-8F1C-E364BF9F7809}" destId="{5C833D5D-4732-4B99-825B-75B60D56ACCB}" srcOrd="1" destOrd="0" presId="urn:microsoft.com/office/officeart/2005/8/layout/list1"/>
    <dgm:cxn modelId="{1B7D12EF-93D5-42C9-A0BB-6E34E70FF748}" srcId="{458B51AA-BD4D-44A3-9E4A-0FEEC72A223F}" destId="{383EBD76-60F1-483B-B473-B51DA849389E}" srcOrd="1" destOrd="0" parTransId="{46638308-B774-4441-ABD9-0CB7A078C927}" sibTransId="{447D0149-F12C-4879-B799-024CA47522C3}"/>
    <dgm:cxn modelId="{9D311075-6E3D-4781-BB13-E529CBD9D572}" type="presOf" srcId="{878432AC-5386-4406-8DF8-33A809FA7C16}" destId="{59E0968E-C694-40DA-8C8F-3FE2EAE6A037}" srcOrd="0" destOrd="0" presId="urn:microsoft.com/office/officeart/2005/8/layout/list1"/>
    <dgm:cxn modelId="{567A501E-9D0C-49B5-AA9A-B2AC45A5AC4C}" srcId="{878432AC-5386-4406-8DF8-33A809FA7C16}" destId="{458B51AA-BD4D-44A3-9E4A-0FEEC72A223F}" srcOrd="1" destOrd="0" parTransId="{E1AF4C9B-9FC8-4185-8886-8CB1AAE0E820}" sibTransId="{F51F01F5-494C-4635-BDE9-20E353D36D36}"/>
    <dgm:cxn modelId="{DE501184-E031-4C5B-9EF0-77EFF6F3EAB0}" type="presOf" srcId="{8FA47745-225C-49E6-8F1C-E364BF9F7809}" destId="{49F7A467-64DA-4465-BAC9-3FBBFC5022E5}" srcOrd="0" destOrd="0" presId="urn:microsoft.com/office/officeart/2005/8/layout/list1"/>
    <dgm:cxn modelId="{43698FA2-8118-42DA-B081-A11161B12246}" srcId="{93C2522A-A1A3-497B-A975-9D76B61AE9D2}" destId="{1EBB12CE-E640-4580-A397-4FC9F1D14258}" srcOrd="0" destOrd="0" parTransId="{0F5DB66D-7F61-412F-92FA-E723FFF724A5}" sibTransId="{40D0F659-FF58-4E82-A9AD-C889FE68B281}"/>
    <dgm:cxn modelId="{E779EBDB-B35B-4224-BF9B-D3F8BA850998}" srcId="{458B51AA-BD4D-44A3-9E4A-0FEEC72A223F}" destId="{677EA24A-0A16-486C-AE49-F3DDF9CCAB2F}" srcOrd="0" destOrd="0" parTransId="{ABE23925-B894-4C92-AAEB-9EAB5912CB35}" sibTransId="{B0C3FD99-3906-4B45-8E43-14598C2DED34}"/>
    <dgm:cxn modelId="{366B8A80-208F-4F09-8874-B1C9D09293CB}" srcId="{878432AC-5386-4406-8DF8-33A809FA7C16}" destId="{93C2522A-A1A3-497B-A975-9D76B61AE9D2}" srcOrd="0" destOrd="0" parTransId="{57593A77-08FB-4C83-B984-3C093117B00B}" sibTransId="{AE986201-AE66-4A3C-85A0-2439E670051A}"/>
    <dgm:cxn modelId="{9030BC19-1F9F-4AF7-A32A-DDA2CC889796}" type="presOf" srcId="{458B51AA-BD4D-44A3-9E4A-0FEEC72A223F}" destId="{044CB9D7-A5CA-4C1F-8B8C-C29DE1B81982}" srcOrd="1" destOrd="0" presId="urn:microsoft.com/office/officeart/2005/8/layout/list1"/>
    <dgm:cxn modelId="{95D96B86-9243-4194-8AC5-1563ABAE940B}" srcId="{93C2522A-A1A3-497B-A975-9D76B61AE9D2}" destId="{87B1DE25-F805-4B75-B27D-992E7000AF0E}" srcOrd="1" destOrd="0" parTransId="{00CD0FBD-9528-480F-89DB-FC9F8D8CBC47}" sibTransId="{912A4763-D2FE-4FFE-BB64-30810C63ECAB}"/>
    <dgm:cxn modelId="{5FDC6CD1-E89F-499D-A9BC-8DD02C356AAB}" type="presOf" srcId="{93C2522A-A1A3-497B-A975-9D76B61AE9D2}" destId="{A348647F-DAB3-49A2-848F-0021D866DF76}" srcOrd="0" destOrd="0" presId="urn:microsoft.com/office/officeart/2005/8/layout/list1"/>
    <dgm:cxn modelId="{A6CE9288-BB06-4759-8900-9B0175CDACD6}" type="presOf" srcId="{1EBB12CE-E640-4580-A397-4FC9F1D14258}" destId="{FF870E3B-48FA-48BE-8490-0393AAEDEABC}" srcOrd="0" destOrd="0" presId="urn:microsoft.com/office/officeart/2005/8/layout/list1"/>
    <dgm:cxn modelId="{B1FBBCAD-6EEC-4111-B711-6C132A78E6AD}" srcId="{878432AC-5386-4406-8DF8-33A809FA7C16}" destId="{8FA47745-225C-49E6-8F1C-E364BF9F7809}" srcOrd="2" destOrd="0" parTransId="{768F099E-E898-43DF-BA74-AB7DB6CCF643}" sibTransId="{0F81850E-B07F-4360-9BE7-D06264E285C6}"/>
    <dgm:cxn modelId="{0138E208-CE73-4543-AAF9-63867850B8C8}" type="presOf" srcId="{93C2522A-A1A3-497B-A975-9D76B61AE9D2}" destId="{781DC96D-43CC-471C-A831-349C3D0C403C}" srcOrd="1" destOrd="0" presId="urn:microsoft.com/office/officeart/2005/8/layout/list1"/>
    <dgm:cxn modelId="{881E5487-7F8D-43AD-B7CE-4A471F8E1B34}" type="presOf" srcId="{57EB3860-E273-4035-BDC6-FA15D17AA008}" destId="{57D6C95B-0546-4C72-90B5-D3355E90706E}" srcOrd="0" destOrd="1" presId="urn:microsoft.com/office/officeart/2005/8/layout/list1"/>
    <dgm:cxn modelId="{ECB24461-DA14-4953-B47A-C254A0A4F769}" type="presOf" srcId="{458B51AA-BD4D-44A3-9E4A-0FEEC72A223F}" destId="{0D1D8F1E-0C70-4959-AB63-A026DCA187DD}" srcOrd="0" destOrd="0" presId="urn:microsoft.com/office/officeart/2005/8/layout/list1"/>
    <dgm:cxn modelId="{96FC4845-3A3B-42B1-BEAA-80B92AA30E95}" type="presOf" srcId="{677EA24A-0A16-486C-AE49-F3DDF9CCAB2F}" destId="{DC9B6090-6557-49E2-9118-DAB913D6DCC4}" srcOrd="0" destOrd="0" presId="urn:microsoft.com/office/officeart/2005/8/layout/list1"/>
    <dgm:cxn modelId="{AD22783E-A8A9-4048-9DDE-87A05008E853}" type="presOf" srcId="{4758506D-46A0-4D11-9537-1EF78A361BA9}" destId="{57D6C95B-0546-4C72-90B5-D3355E90706E}" srcOrd="0" destOrd="0" presId="urn:microsoft.com/office/officeart/2005/8/layout/list1"/>
    <dgm:cxn modelId="{50070ED0-D0F4-4697-86BC-760EAB38944D}" type="presOf" srcId="{87B1DE25-F805-4B75-B27D-992E7000AF0E}" destId="{FF870E3B-48FA-48BE-8490-0393AAEDEABC}" srcOrd="0" destOrd="1" presId="urn:microsoft.com/office/officeart/2005/8/layout/list1"/>
    <dgm:cxn modelId="{65974141-95C4-4BE6-9747-8C8F472DA8F1}" type="presParOf" srcId="{59E0968E-C694-40DA-8C8F-3FE2EAE6A037}" destId="{AF3B65EA-B83C-40BB-A582-C47340ED5FB8}" srcOrd="0" destOrd="0" presId="urn:microsoft.com/office/officeart/2005/8/layout/list1"/>
    <dgm:cxn modelId="{EB7FB2C5-0574-4931-987B-84F154D8C895}" type="presParOf" srcId="{AF3B65EA-B83C-40BB-A582-C47340ED5FB8}" destId="{A348647F-DAB3-49A2-848F-0021D866DF76}" srcOrd="0" destOrd="0" presId="urn:microsoft.com/office/officeart/2005/8/layout/list1"/>
    <dgm:cxn modelId="{8CDA3FCB-C6E6-4107-8C6A-D73578C9379D}" type="presParOf" srcId="{AF3B65EA-B83C-40BB-A582-C47340ED5FB8}" destId="{781DC96D-43CC-471C-A831-349C3D0C403C}" srcOrd="1" destOrd="0" presId="urn:microsoft.com/office/officeart/2005/8/layout/list1"/>
    <dgm:cxn modelId="{63CCEBB1-EBF4-4D9C-8A33-67BE176712BF}" type="presParOf" srcId="{59E0968E-C694-40DA-8C8F-3FE2EAE6A037}" destId="{C6E10A03-56CF-4BF6-A109-FBDD6A2050FE}" srcOrd="1" destOrd="0" presId="urn:microsoft.com/office/officeart/2005/8/layout/list1"/>
    <dgm:cxn modelId="{DBEA5810-EF2D-4FF0-B504-F802BE02144C}" type="presParOf" srcId="{59E0968E-C694-40DA-8C8F-3FE2EAE6A037}" destId="{FF870E3B-48FA-48BE-8490-0393AAEDEABC}" srcOrd="2" destOrd="0" presId="urn:microsoft.com/office/officeart/2005/8/layout/list1"/>
    <dgm:cxn modelId="{3884D8CB-1F87-40E0-A041-A148569CC005}" type="presParOf" srcId="{59E0968E-C694-40DA-8C8F-3FE2EAE6A037}" destId="{D7D05CF7-03BB-400A-A519-FD89D5D1B7A5}" srcOrd="3" destOrd="0" presId="urn:microsoft.com/office/officeart/2005/8/layout/list1"/>
    <dgm:cxn modelId="{8916E77F-88D4-4337-9B06-1D69F82BA00F}" type="presParOf" srcId="{59E0968E-C694-40DA-8C8F-3FE2EAE6A037}" destId="{A86D1D7E-A159-414C-B2E7-51F59CFF46AC}" srcOrd="4" destOrd="0" presId="urn:microsoft.com/office/officeart/2005/8/layout/list1"/>
    <dgm:cxn modelId="{B3EA5DC5-DA1F-4293-8310-04D71C8FEDBA}" type="presParOf" srcId="{A86D1D7E-A159-414C-B2E7-51F59CFF46AC}" destId="{0D1D8F1E-0C70-4959-AB63-A026DCA187DD}" srcOrd="0" destOrd="0" presId="urn:microsoft.com/office/officeart/2005/8/layout/list1"/>
    <dgm:cxn modelId="{CCCC51D2-2B24-4804-848A-F7E51467851A}" type="presParOf" srcId="{A86D1D7E-A159-414C-B2E7-51F59CFF46AC}" destId="{044CB9D7-A5CA-4C1F-8B8C-C29DE1B81982}" srcOrd="1" destOrd="0" presId="urn:microsoft.com/office/officeart/2005/8/layout/list1"/>
    <dgm:cxn modelId="{34F999A8-7BC7-4FFF-9D96-8311465CBE26}" type="presParOf" srcId="{59E0968E-C694-40DA-8C8F-3FE2EAE6A037}" destId="{A3F04133-D4C9-42A2-8F6F-F7F8E785788D}" srcOrd="5" destOrd="0" presId="urn:microsoft.com/office/officeart/2005/8/layout/list1"/>
    <dgm:cxn modelId="{65F728BB-2A4B-4F6B-A292-5AF5B12F0C47}" type="presParOf" srcId="{59E0968E-C694-40DA-8C8F-3FE2EAE6A037}" destId="{DC9B6090-6557-49E2-9118-DAB913D6DCC4}" srcOrd="6" destOrd="0" presId="urn:microsoft.com/office/officeart/2005/8/layout/list1"/>
    <dgm:cxn modelId="{F4CC41F2-DBB5-48D5-8B4F-F9DFCF6E50B0}" type="presParOf" srcId="{59E0968E-C694-40DA-8C8F-3FE2EAE6A037}" destId="{CE69F7BC-A07B-4541-9915-07548FE6EF1C}" srcOrd="7" destOrd="0" presId="urn:microsoft.com/office/officeart/2005/8/layout/list1"/>
    <dgm:cxn modelId="{EF18BE8B-96C8-4874-ADB9-51307515BC29}" type="presParOf" srcId="{59E0968E-C694-40DA-8C8F-3FE2EAE6A037}" destId="{BB00B217-35C5-4B77-9860-3BF93FE272B1}" srcOrd="8" destOrd="0" presId="urn:microsoft.com/office/officeart/2005/8/layout/list1"/>
    <dgm:cxn modelId="{AC52A94D-0B0F-415C-A4EF-C17EAFD02D57}" type="presParOf" srcId="{BB00B217-35C5-4B77-9860-3BF93FE272B1}" destId="{49F7A467-64DA-4465-BAC9-3FBBFC5022E5}" srcOrd="0" destOrd="0" presId="urn:microsoft.com/office/officeart/2005/8/layout/list1"/>
    <dgm:cxn modelId="{210976B2-C3E1-4B5B-B435-F13BC65E7DF3}" type="presParOf" srcId="{BB00B217-35C5-4B77-9860-3BF93FE272B1}" destId="{5C833D5D-4732-4B99-825B-75B60D56ACCB}" srcOrd="1" destOrd="0" presId="urn:microsoft.com/office/officeart/2005/8/layout/list1"/>
    <dgm:cxn modelId="{5824AB69-BD75-4B30-9070-6C86936E46D3}" type="presParOf" srcId="{59E0968E-C694-40DA-8C8F-3FE2EAE6A037}" destId="{26F72781-C4E4-493B-973B-0DD8461C405A}" srcOrd="9" destOrd="0" presId="urn:microsoft.com/office/officeart/2005/8/layout/list1"/>
    <dgm:cxn modelId="{F84965ED-5D40-4CD4-812A-007BB4D434E9}" type="presParOf" srcId="{59E0968E-C694-40DA-8C8F-3FE2EAE6A037}" destId="{57D6C95B-0546-4C72-90B5-D3355E9070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23CB2-307D-4692-A800-6D8E6BD1BF31}">
      <dsp:nvSpPr>
        <dsp:cNvPr id="0" name=""/>
        <dsp:cNvSpPr/>
      </dsp:nvSpPr>
      <dsp:spPr>
        <a:xfrm>
          <a:off x="498308" y="766"/>
          <a:ext cx="3250753" cy="1950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smtClean="0"/>
            <a:t>Speed</a:t>
          </a:r>
          <a:endParaRPr lang="en-US" sz="3900" kern="1200"/>
        </a:p>
      </dsp:txBody>
      <dsp:txXfrm>
        <a:off x="498308" y="766"/>
        <a:ext cx="3250753" cy="1950452"/>
      </dsp:txXfrm>
    </dsp:sp>
    <dsp:sp modelId="{95665352-891B-472A-8ACE-22A339DD6BC4}">
      <dsp:nvSpPr>
        <dsp:cNvPr id="0" name=""/>
        <dsp:cNvSpPr/>
      </dsp:nvSpPr>
      <dsp:spPr>
        <a:xfrm>
          <a:off x="4074137" y="766"/>
          <a:ext cx="3250753" cy="1950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smtClean="0"/>
            <a:t>Accuracy</a:t>
          </a:r>
          <a:endParaRPr lang="en-US" sz="3900" kern="1200"/>
        </a:p>
      </dsp:txBody>
      <dsp:txXfrm>
        <a:off x="4074137" y="766"/>
        <a:ext cx="3250753" cy="1950452"/>
      </dsp:txXfrm>
    </dsp:sp>
    <dsp:sp modelId="{3D85F99A-E8E9-4BE3-A341-7B8D735DE106}">
      <dsp:nvSpPr>
        <dsp:cNvPr id="0" name=""/>
        <dsp:cNvSpPr/>
      </dsp:nvSpPr>
      <dsp:spPr>
        <a:xfrm>
          <a:off x="2286223" y="2276294"/>
          <a:ext cx="3250753" cy="1950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/>
            <a:t>Storage and retrieval capabilities</a:t>
          </a:r>
          <a:endParaRPr lang="en-US" sz="3900" kern="1200" dirty="0"/>
        </a:p>
      </dsp:txBody>
      <dsp:txXfrm>
        <a:off x="2286223" y="2276294"/>
        <a:ext cx="3250753" cy="1950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70E3B-48FA-48BE-8490-0393AAEDEABC}">
      <dsp:nvSpPr>
        <dsp:cNvPr id="0" name=""/>
        <dsp:cNvSpPr/>
      </dsp:nvSpPr>
      <dsp:spPr>
        <a:xfrm>
          <a:off x="0" y="314861"/>
          <a:ext cx="7552412" cy="1165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151" tIns="416560" rIns="5861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Made of mylar or metal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Used for random-access processing</a:t>
          </a:r>
        </a:p>
      </dsp:txBody>
      <dsp:txXfrm>
        <a:off x="0" y="314861"/>
        <a:ext cx="7552412" cy="1165500"/>
      </dsp:txXfrm>
    </dsp:sp>
    <dsp:sp modelId="{781DC96D-43CC-471C-A831-349C3D0C403C}">
      <dsp:nvSpPr>
        <dsp:cNvPr id="0" name=""/>
        <dsp:cNvSpPr/>
      </dsp:nvSpPr>
      <dsp:spPr>
        <a:xfrm>
          <a:off x="377620" y="19661"/>
          <a:ext cx="517159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824" tIns="0" rIns="19982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b="1" kern="1200" dirty="0" smtClean="0"/>
            <a:t>Magnetic disks</a:t>
          </a:r>
          <a:endParaRPr lang="en-US" sz="2200" kern="1200" dirty="0"/>
        </a:p>
      </dsp:txBody>
      <dsp:txXfrm>
        <a:off x="406441" y="48482"/>
        <a:ext cx="5113955" cy="532758"/>
      </dsp:txXfrm>
    </dsp:sp>
    <dsp:sp modelId="{DC9B6090-6557-49E2-9118-DAB913D6DCC4}">
      <dsp:nvSpPr>
        <dsp:cNvPr id="0" name=""/>
        <dsp:cNvSpPr/>
      </dsp:nvSpPr>
      <dsp:spPr>
        <a:xfrm>
          <a:off x="0" y="1883561"/>
          <a:ext cx="7552412" cy="1165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151" tIns="416560" rIns="5861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Made of a plastic material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Stores data sequentially</a:t>
          </a:r>
        </a:p>
      </dsp:txBody>
      <dsp:txXfrm>
        <a:off x="0" y="1883561"/>
        <a:ext cx="7552412" cy="1165500"/>
      </dsp:txXfrm>
    </dsp:sp>
    <dsp:sp modelId="{044CB9D7-A5CA-4C1F-8B8C-C29DE1B81982}">
      <dsp:nvSpPr>
        <dsp:cNvPr id="0" name=""/>
        <dsp:cNvSpPr/>
      </dsp:nvSpPr>
      <dsp:spPr>
        <a:xfrm>
          <a:off x="377620" y="1588361"/>
          <a:ext cx="517159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824" tIns="0" rIns="19982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b="1" kern="1200" dirty="0" smtClean="0"/>
            <a:t>Magnetic tape</a:t>
          </a:r>
          <a:endParaRPr lang="en-US" sz="2200" kern="1200" dirty="0"/>
        </a:p>
      </dsp:txBody>
      <dsp:txXfrm>
        <a:off x="406441" y="1617182"/>
        <a:ext cx="5113955" cy="532758"/>
      </dsp:txXfrm>
    </dsp:sp>
    <dsp:sp modelId="{57D6C95B-0546-4C72-90B5-D3355E90706E}">
      <dsp:nvSpPr>
        <dsp:cNvPr id="0" name=""/>
        <dsp:cNvSpPr/>
      </dsp:nvSpPr>
      <dsp:spPr>
        <a:xfrm>
          <a:off x="0" y="3452261"/>
          <a:ext cx="7552412" cy="1165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151" tIns="416560" rIns="5861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Use laser beams to access and store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CD-ROM, WORM, DVD</a:t>
          </a:r>
        </a:p>
      </dsp:txBody>
      <dsp:txXfrm>
        <a:off x="0" y="3452261"/>
        <a:ext cx="7552412" cy="1165500"/>
      </dsp:txXfrm>
    </dsp:sp>
    <dsp:sp modelId="{5C833D5D-4732-4B99-825B-75B60D56ACCB}">
      <dsp:nvSpPr>
        <dsp:cNvPr id="0" name=""/>
        <dsp:cNvSpPr/>
      </dsp:nvSpPr>
      <dsp:spPr>
        <a:xfrm>
          <a:off x="377620" y="3157061"/>
          <a:ext cx="517159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824" tIns="0" rIns="19982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b="1" kern="1200" dirty="0" smtClean="0"/>
            <a:t>Optical discs</a:t>
          </a:r>
          <a:endParaRPr lang="en-US" altLang="en-US" sz="2200" kern="1200" dirty="0" smtClean="0"/>
        </a:p>
      </dsp:txBody>
      <dsp:txXfrm>
        <a:off x="406441" y="3185882"/>
        <a:ext cx="511395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2E733-97CD-4C13-861E-B96D8448F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6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8DA4FA-31CA-40DE-8916-6C6F869890DB}" type="slidenum">
              <a:rPr kumimoji="0" lang="en-US" altLang="en-US"/>
              <a:pPr/>
              <a:t>1</a:t>
            </a:fld>
            <a:endParaRPr kumimoji="0" lang="en-US" alt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5889E6-EC78-4343-B01D-C434800E54DE}" type="slidenum">
              <a:rPr kumimoji="0" lang="en-US" altLang="en-US"/>
              <a:pPr/>
              <a:t>14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069BC1-9CE1-4CC5-BA8B-191380956922}" type="slidenum">
              <a:rPr kumimoji="0" lang="en-US" altLang="en-US"/>
              <a:pPr/>
              <a:t>15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DB9FA2-31A5-47B4-9098-D107AB771D70}" type="slidenum">
              <a:rPr kumimoji="0" lang="en-US" altLang="en-US"/>
              <a:pPr/>
              <a:t>16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BBD5D9-0F8D-4C19-909F-D9B4325C676B}" type="slidenum">
              <a:rPr kumimoji="0" lang="en-US" altLang="en-US"/>
              <a:pPr/>
              <a:t>17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7123D1-936E-4917-83DD-FF61E561E8BD}" type="slidenum">
              <a:rPr kumimoji="0" lang="en-US" altLang="en-US"/>
              <a:pPr/>
              <a:t>19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89CDD-A033-4AE3-B653-089EB22DDF0A}" type="slidenum">
              <a:rPr kumimoji="0" lang="en-US" altLang="en-US"/>
              <a:pPr/>
              <a:t>20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59234B-7298-4436-BF75-D1D37C307C9D}" type="slidenum">
              <a:rPr kumimoji="0" lang="en-US" altLang="en-US"/>
              <a:pPr/>
              <a:t>21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191005-C60A-4122-B84C-5CE4FEEBD3C3}" type="slidenum">
              <a:rPr kumimoji="0" lang="en-US" altLang="en-US"/>
              <a:pPr/>
              <a:t>22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9B125F-77EB-49C3-9581-D8E60E2EE5DF}" type="slidenum">
              <a:rPr kumimoji="0" lang="en-US" altLang="en-US"/>
              <a:pPr/>
              <a:t>23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79F36C-4F13-4ED8-8D2B-8D0D2CEC2140}" type="slidenum">
              <a:rPr kumimoji="0" lang="en-US" altLang="en-US"/>
              <a:pPr/>
              <a:t>24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886DF1-5EDC-4DEB-BE99-DFCE4B7E49D0}" type="slidenum">
              <a:rPr kumimoji="0" lang="en-US" altLang="en-US"/>
              <a:pPr/>
              <a:t>2</a:t>
            </a:fld>
            <a:endParaRPr kumimoji="0" lang="en-US" alt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4323EE-C36D-4113-B6D0-DCF27F4D0E61}" type="slidenum">
              <a:rPr kumimoji="0" lang="en-US" altLang="en-US"/>
              <a:pPr/>
              <a:t>25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CDFD5F-80A6-4085-9FFD-CEF841194E24}" type="slidenum">
              <a:rPr kumimoji="0" lang="en-US" altLang="en-US"/>
              <a:pPr/>
              <a:t>26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EF3F18-15B0-4BFE-AC95-3F83BF4899E9}" type="slidenum">
              <a:rPr kumimoji="0" lang="en-US" altLang="en-US"/>
              <a:pPr/>
              <a:t>27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9FE7A1-748F-46BD-83C6-06CE668075E0}" type="slidenum">
              <a:rPr kumimoji="0" lang="en-US" altLang="en-US"/>
              <a:pPr/>
              <a:t>28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5367C-B752-4659-91B7-9C881C611DFA}" type="slidenum">
              <a:rPr kumimoji="0" lang="en-US" altLang="en-US"/>
              <a:pPr/>
              <a:t>29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8EB9D8-DB90-4C62-B94F-87DD6E187A75}" type="slidenum">
              <a:rPr kumimoji="0" lang="en-US" altLang="en-US"/>
              <a:pPr/>
              <a:t>30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35893-8D5D-4121-A91E-538A376A0777}" type="slidenum">
              <a:rPr kumimoji="0" lang="en-US" altLang="en-US"/>
              <a:pPr/>
              <a:t>31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DD9F96-56DC-4B32-B802-50A2F0E4D767}" type="slidenum">
              <a:rPr kumimoji="0" lang="en-US" altLang="en-US"/>
              <a:pPr/>
              <a:t>32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FA815C-37F1-46FD-9E8A-7AF2D821049B}" type="slidenum">
              <a:rPr kumimoji="0" lang="en-US" altLang="en-US"/>
              <a:pPr/>
              <a:t>33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68B9B2-A71C-4E4B-8F4F-4827809BE699}" type="slidenum">
              <a:rPr kumimoji="0" lang="en-US" altLang="en-US"/>
              <a:pPr/>
              <a:t>34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61DAAF-9845-43AE-BE5A-D812CCABE091}" type="slidenum">
              <a:rPr kumimoji="0" lang="en-US" altLang="en-US"/>
              <a:pPr/>
              <a:t>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9B500F-D4A6-465E-AD48-72B499925CE5}" type="slidenum">
              <a:rPr kumimoji="0" lang="en-US" altLang="en-US"/>
              <a:pPr/>
              <a:t>35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B2C5BE-361F-4346-ADEB-69A0750452FF}" type="slidenum">
              <a:rPr kumimoji="0" lang="en-US" altLang="en-US"/>
              <a:pPr/>
              <a:t>36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9785E7-206F-4BD7-841F-2689504F077E}" type="slidenum">
              <a:rPr kumimoji="0" lang="en-US" altLang="en-US"/>
              <a:pPr/>
              <a:t>37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75CD48-40B1-4230-8910-C43D6C0541D6}" type="slidenum">
              <a:rPr kumimoji="0" lang="en-US" altLang="en-US"/>
              <a:pPr/>
              <a:t>38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74A98E-B9A9-4353-9FE3-BDD3529BA9BA}" type="slidenum">
              <a:rPr kumimoji="0" lang="en-US" altLang="en-US"/>
              <a:pPr/>
              <a:t>5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C84E2A-97C8-406B-865E-EC89734E967A}" type="slidenum">
              <a:rPr kumimoji="0" lang="en-US" altLang="en-US"/>
              <a:pPr/>
              <a:t>6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9AA84B-9C5A-48A7-BB57-E0FB58CB34A9}" type="slidenum">
              <a:rPr kumimoji="0" lang="en-US" altLang="en-US"/>
              <a:pPr/>
              <a:t>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0A0F2C-E689-4796-B1B8-0FB7EF5832CF}" type="slidenum">
              <a:rPr kumimoji="0" lang="en-US" altLang="en-US"/>
              <a:pPr/>
              <a:t>8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41D226-6351-42F4-AC7F-A9729364393B}" type="slidenum">
              <a:rPr kumimoji="0" lang="en-US" altLang="en-US"/>
              <a:pPr/>
              <a:t>10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1835A1-DCE8-4182-880A-159D34E6A0F3}" type="slidenum">
              <a:rPr kumimoji="0" lang="en-US" altLang="en-US"/>
              <a:pPr/>
              <a:t>11</a:t>
            </a:fld>
            <a:endParaRPr kumimoji="0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44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563563"/>
            <a:ext cx="9144000" cy="128746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9888" y="138113"/>
            <a:ext cx="38338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3100" smtClean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MIS</a:t>
            </a: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308350" y="838200"/>
            <a:ext cx="679450" cy="831850"/>
            <a:chOff x="3875465" y="852460"/>
            <a:chExt cx="678753" cy="830997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4013436" y="852460"/>
              <a:ext cx="5138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4800" dirty="0" smtClean="0">
                  <a:solidFill>
                    <a:schemeClr val="tx2"/>
                  </a:solidFill>
                  <a:latin typeface="DINPro-CondMedium"/>
                  <a:ea typeface="DINPro-CondMedium"/>
                  <a:cs typeface="DINPro-CondMedium"/>
                </a:rPr>
                <a:t>6</a:t>
              </a: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3875465" y="928582"/>
              <a:ext cx="678753" cy="6787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832350" y="3165475"/>
            <a:ext cx="3881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4200" dirty="0" smtClean="0">
                <a:solidFill>
                  <a:schemeClr val="tx2"/>
                </a:solidFill>
                <a:latin typeface="DINPro-CondMedium"/>
                <a:ea typeface="DINPro-CondMedium"/>
                <a:cs typeface="DINPro-CondMedium"/>
              </a:rPr>
              <a:t>COMPUTERS: THE MACHINES BEHIND COMPUTING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832350" y="1778000"/>
            <a:ext cx="132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dirty="0" smtClean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2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32350" y="2987675"/>
            <a:ext cx="4311650" cy="0"/>
          </a:xfrm>
          <a:prstGeom prst="line">
            <a:avLst/>
          </a:prstGeom>
          <a:ln w="38100" cmpd="sng">
            <a:solidFill>
              <a:srgbClr val="5CB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4500" y="241300"/>
            <a:ext cx="3008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smtClean="0">
                <a:solidFill>
                  <a:schemeClr val="tx2"/>
                </a:solidFill>
                <a:latin typeface="Calibri" pitchFamily="34" charset="0"/>
              </a:rPr>
              <a:t>BIDGOLI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51025"/>
            <a:ext cx="399415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35388" y="6584950"/>
            <a:ext cx="5408612" cy="277813"/>
          </a:xfrm>
        </p:spPr>
        <p:txBody>
          <a:bodyPr anchor="b"/>
          <a:lstStyle>
            <a:lvl1pPr algn="l">
              <a:defRPr sz="700" kern="700" spc="50"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en-US"/>
              <a:t>Copyright ©2016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354190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SUMMARY</a:t>
            </a:r>
          </a:p>
        </p:txBody>
      </p:sp>
      <p:pic>
        <p:nvPicPr>
          <p:cNvPr id="7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E363D22-0F5F-41FD-AFB1-17AE31A71096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1232969" y="14821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>
                <a:solidFill>
                  <a:schemeClr val="tx2"/>
                </a:solidFill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>
                <a:solidFill>
                  <a:schemeClr val="tx2"/>
                </a:solidFill>
              </a:defRPr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>
                <a:solidFill>
                  <a:schemeClr val="tx2"/>
                </a:solidFill>
              </a:defRPr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>
                <a:solidFill>
                  <a:schemeClr val="tx2"/>
                </a:solidFill>
              </a:defRPr>
            </a:lvl4pPr>
            <a:lvl5pPr marL="1508760" indent="-2286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1BD1-358F-4C45-B437-0AF9B7920F83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113" y="14288"/>
            <a:ext cx="914400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4ltr_logo_new_REVISED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6983" r="7072" b="4960"/>
          <a:stretch/>
        </p:blipFill>
        <p:spPr>
          <a:xfrm>
            <a:off x="3465147" y="2078159"/>
            <a:ext cx="2204181" cy="2210533"/>
          </a:xfrm>
          <a:prstGeom prst="ellipse">
            <a:avLst/>
          </a:prstGeom>
        </p:spPr>
      </p:pic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371AB5F-91B2-496E-AD52-D16B417DA87F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01E9-E83B-46D2-8274-CD837CC9086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33A3-508B-46BC-A380-4C8DAEED74B2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3F53-522F-4760-BE5A-027E3816B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5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A60-8EEC-4AF6-8BF1-466D817ADA7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45FA-25D1-4343-BD5A-74A29173C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3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8590-B781-4297-BFE0-A2557AA386D3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CB15B-DEA2-4B5F-BDDD-E1040C8CC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98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519A-3B63-46F1-9323-2691198B6750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1F81-3DEA-4EDA-99A9-275504287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7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5E5F-1A6B-4AC4-9AD5-185D811BF71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03B67-85C6-4DFA-83A8-D59C951B5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21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D1A4-BD2D-4A53-8BE0-35067A7641F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C1FA-B2B3-425F-BFF7-5ABF02ACD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9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46B6-4BBC-4567-9C8E-4180A02AB16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100-D061-4082-BF0E-4CFAFC2B6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5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2CB2-63AB-4447-B7BB-AE5DB9A285DB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726C-F4D8-4023-922B-B65FE99FB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835074B-08E1-4582-B40F-B87ACB234A98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hord 7"/>
          <p:cNvSpPr/>
          <p:nvPr userDrawn="1"/>
        </p:nvSpPr>
        <p:spPr>
          <a:xfrm rot="13320000">
            <a:off x="-465138" y="155575"/>
            <a:ext cx="987426" cy="987425"/>
          </a:xfrm>
          <a:prstGeom prst="chord">
            <a:avLst>
              <a:gd name="adj1" fmla="val 2700000"/>
              <a:gd name="adj2" fmla="val 13872841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>
                <a:solidFill>
                  <a:schemeClr val="tx2"/>
                </a:solidFill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>
                <a:solidFill>
                  <a:schemeClr val="tx2"/>
                </a:solidFill>
              </a:defRPr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>
                <a:solidFill>
                  <a:schemeClr val="tx2"/>
                </a:solidFill>
              </a:defRPr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>
                <a:solidFill>
                  <a:schemeClr val="tx2"/>
                </a:solidFill>
              </a:defRPr>
            </a:lvl4pPr>
            <a:lvl5pPr marL="1508760" indent="-2286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700C-D3B3-4EBE-B03F-8E4F47143E7E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8215-08CB-47C7-B9C7-B17D0E636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0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36BE-7E72-4AB3-9881-8120BCE6552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84E4E-EB4F-450F-940D-A6615DB74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561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9356-A1A5-48A5-B94F-54C675D61153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F3644-7AD4-4C1B-88F3-D0A463480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257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8200" y="361950"/>
            <a:ext cx="8305800" cy="166688"/>
          </a:xfrm>
          <a:prstGeom prst="rect">
            <a:avLst/>
          </a:prstGeom>
          <a:solidFill>
            <a:srgbClr val="9AA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AFB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AutoShape 12"/>
          <p:cNvSpPr>
            <a:spLocks noChangeArrowheads="1"/>
          </p:cNvSpPr>
          <p:nvPr userDrawn="1"/>
        </p:nvSpPr>
        <p:spPr bwMode="auto">
          <a:xfrm rot="10800000">
            <a:off x="228600" y="450850"/>
            <a:ext cx="963613" cy="361950"/>
          </a:xfrm>
          <a:prstGeom prst="triangle">
            <a:avLst>
              <a:gd name="adj" fmla="val 50000"/>
            </a:avLst>
          </a:prstGeom>
          <a:solidFill>
            <a:srgbClr val="AFBB0D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5100" y="165100"/>
            <a:ext cx="1739900" cy="5207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1pPr>
            <a:lvl2pPr algn="l"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2pPr>
            <a:lvl3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3pPr>
            <a:lvl4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4pPr>
            <a:lvl5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63800" y="139700"/>
            <a:ext cx="6667500" cy="482600"/>
          </a:xfrm>
          <a:prstGeom prst="rect">
            <a:avLst/>
          </a:prstGeom>
        </p:spPr>
        <p:txBody>
          <a:bodyPr/>
          <a:lstStyle>
            <a:lvl1pPr algn="r">
              <a:spcBef>
                <a:spcPct val="50000"/>
              </a:spcBef>
              <a:buNone/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86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66750" y="504825"/>
            <a:ext cx="8467725" cy="904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6C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8200" y="361950"/>
            <a:ext cx="8305800" cy="166688"/>
          </a:xfrm>
          <a:prstGeom prst="rect">
            <a:avLst/>
          </a:prstGeom>
          <a:solidFill>
            <a:srgbClr val="9AA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AFB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AutoShape 8"/>
          <p:cNvSpPr>
            <a:spLocks noChangeArrowheads="1"/>
          </p:cNvSpPr>
          <p:nvPr userDrawn="1"/>
        </p:nvSpPr>
        <p:spPr bwMode="auto">
          <a:xfrm>
            <a:off x="8293100" y="6324600"/>
            <a:ext cx="850900" cy="3048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>
            <a:prstShdw prst="shdw17" dist="17961" dir="135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8343900" y="647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FE0B5F0C-9F81-4FC8-AA3D-462C602B1983}" type="slidenum">
              <a:rPr lang="en-US" altLang="en-US" sz="1400" b="1">
                <a:latin typeface="Arial" pitchFamily="34" charset="0"/>
              </a:rPr>
              <a:pPr algn="r" eaLnBrk="1" hangingPunct="1"/>
              <a:t>‹#›</a:t>
            </a:fld>
            <a:endParaRPr lang="en-US" altLang="en-US" sz="1400" b="1">
              <a:latin typeface="Arial" pitchFamily="34" charset="0"/>
            </a:endParaRPr>
          </a:p>
        </p:txBody>
      </p:sp>
      <p:sp>
        <p:nvSpPr>
          <p:cNvPr id="8" name="Rectangle 20"/>
          <p:cNvSpPr txBox="1">
            <a:spLocks noGrp="1" noChangeArrowheads="1"/>
          </p:cNvSpPr>
          <p:nvPr userDrawn="1"/>
        </p:nvSpPr>
        <p:spPr bwMode="auto">
          <a:xfrm>
            <a:off x="123825" y="64135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20000"/>
              </a:spcAft>
              <a:defRPr/>
            </a:pPr>
            <a:r>
              <a:rPr lang="en-US" altLang="en-US" sz="1000" dirty="0" smtClean="0">
                <a:latin typeface="Arial" charset="0"/>
              </a:rPr>
              <a:t>MIS, Chapter 2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1000" dirty="0" smtClean="0">
                <a:latin typeface="Arial" charset="0"/>
              </a:rPr>
              <a:t>©2014  Cengage Learning</a:t>
            </a: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 rot="10800000">
            <a:off x="228600" y="450850"/>
            <a:ext cx="963613" cy="361950"/>
          </a:xfrm>
          <a:prstGeom prst="triangle">
            <a:avLst>
              <a:gd name="adj" fmla="val 50000"/>
            </a:avLst>
          </a:prstGeom>
          <a:solidFill>
            <a:srgbClr val="AFBB0D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2969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17EC-0693-44E0-A7F6-A3C9B16E645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1F222-5955-4E84-ACF9-8027AA052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8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8457-EA41-450C-9616-0AB4406FB37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243E-2797-4C42-BAE0-0BE2DB036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7E21-CF59-4F97-B93C-16DE157CA589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C18C-ADB9-4C1A-AB57-80CDFBE78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9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5358-1AA4-499D-A579-13228A7F51F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23D1A-A814-41A7-9D04-A0B43E87E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F6B8-2DDF-4C2F-8CB0-F53602C4EE10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A088-59BB-44D9-8CA6-07DA6EAE0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14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16F0-6AAD-43B0-8C6E-EDC5757CE3EB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68744-638B-4E58-9F1D-83ACB14BC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2285FF8-F313-4560-90A2-2909524851A8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 | CH2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>
                <a:solidFill>
                  <a:schemeClr val="tx2"/>
                </a:solidFill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>
                <a:solidFill>
                  <a:schemeClr val="tx2"/>
                </a:solidFill>
              </a:defRPr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>
                <a:solidFill>
                  <a:schemeClr val="tx2"/>
                </a:solidFill>
              </a:defRPr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>
                <a:solidFill>
                  <a:schemeClr val="tx2"/>
                </a:solidFill>
              </a:defRPr>
            </a:lvl4pPr>
            <a:lvl5pPr marL="1508760" indent="-2286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425C-AB1F-46F1-A188-2319BC31FADF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F262C-B536-49A9-A9DE-8DC5024BD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114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D0D1-993D-4B04-ADA2-FD3E14A3601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8DB08-639D-4ED1-BA17-A2468993C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FDA9-D986-480C-8238-A5D8D193E5D6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F52E7-1F92-49D2-80F4-4F9CB4974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1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CEAE-CAC7-4AEE-9172-5BFDE892ED90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D1B45-35D3-4506-A23E-87B4B42B8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A8E1-EE79-4ABB-A4AB-3C3AE1CE2FA6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A79B7-10EA-4D84-AD82-4D4CE5552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7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445C-A99F-4E5E-B8F9-9AB8FBADB1F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F894-C1DC-4F64-B154-D93783E82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B8E62FD-F8A2-4974-87FF-A47EF0106DD2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B00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Table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BE3D-2240-4B0C-ABFE-9D3CB89607D2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1DF9E-BBC0-4321-B53E-038ADEAC8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2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BCB1BB5-B396-4E2D-8FFB-EBBEABBC699C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Figure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2179-3EDC-4E3F-84DE-D12E8D01EBD1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263775" cy="365125"/>
          </a:xfrm>
        </p:spPr>
        <p:txBody>
          <a:bodyPr/>
          <a:lstStyle>
            <a:lvl1pPr>
              <a:defRPr/>
            </a:lvl1pPr>
          </a:lstStyle>
          <a:p>
            <a:fld id="{A4CA57E3-DE45-4BA2-9962-8959B9E49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6AD4A29-F019-4F60-A669-79104FC60E21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Exhibit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0E45-CB99-473D-B3A6-BEA7CA5ED5D2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EF387-52FB-4B04-888C-51DE9326A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LEARNING OUTCOMES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75CCD52-328A-4CB8-A922-2CA9BF9E0A42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7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solidFill>
                  <a:schemeClr val="tx2"/>
                </a:solidFill>
                <a:latin typeface="Rockwell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D1B9-A8FB-4D5C-A9FB-AB8D12D8F96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8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29D91F5-0DFE-4628-AD9D-D6A2E42F9285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</a:t>
            </a:r>
          </a:p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001713" y="220663"/>
            <a:ext cx="691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LEARNING OUTCOMES </a:t>
            </a:r>
            <a:r>
              <a:rPr lang="en-US" altLang="en-US" sz="2000" i="1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3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solidFill>
                  <a:schemeClr val="tx2"/>
                </a:solidFill>
                <a:latin typeface="Rockwell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1157-908F-4B74-A857-0FFDE73AD739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KEY TERMS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F5D7F21-33F3-41B3-80B2-BE5CE92968C7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dirty="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 dirty="0">
              <a:latin typeface="Arial Narrow"/>
              <a:cs typeface="Arial Narrow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393" y="1456104"/>
            <a:ext cx="7410767" cy="46398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400"/>
              </a:spcBef>
              <a:buClrTx/>
              <a:buFont typeface="Wingdings" charset="2"/>
              <a:buNone/>
              <a:defRPr sz="2800">
                <a:solidFill>
                  <a:schemeClr val="tx2"/>
                </a:solidFill>
                <a:latin typeface="+mn-lt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4836-36FB-4EFB-B9D7-707A6022D020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7EB330-CEA5-4FC9-8638-D34EAA1DF61A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EACB8"/>
                </a:solidFill>
              </a:defRPr>
            </a:lvl1pPr>
          </a:lstStyle>
          <a:p>
            <a:fld id="{532BDFBA-D864-4794-8F24-331B50701F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693" r:id="rId12"/>
    <p:sldLayoutId id="2147484694" r:id="rId13"/>
    <p:sldLayoutId id="2147484695" r:id="rId14"/>
    <p:sldLayoutId id="2147484696" r:id="rId15"/>
    <p:sldLayoutId id="2147484697" r:id="rId16"/>
    <p:sldLayoutId id="2147484698" r:id="rId17"/>
    <p:sldLayoutId id="2147484699" r:id="rId18"/>
    <p:sldLayoutId id="2147484700" r:id="rId19"/>
    <p:sldLayoutId id="2147484701" r:id="rId20"/>
    <p:sldLayoutId id="2147484702" r:id="rId21"/>
    <p:sldLayoutId id="2147484725" r:id="rId22"/>
    <p:sldLayoutId id="2147484726" r:id="rId2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623099-50EC-4957-89FD-6F888F093F12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08DEAB-9947-4C99-93B6-DA0992E541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7"/>
          <p:cNvSpPr txBox="1">
            <a:spLocks noChangeArrowheads="1"/>
          </p:cNvSpPr>
          <p:nvPr/>
        </p:nvSpPr>
        <p:spPr bwMode="auto">
          <a:xfrm>
            <a:off x="2895600" y="304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©2016 Cengage Learning. All Rights Reserved. May not be scanned, copied or duplicated, or posted to a publicly 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Components of a Computer System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Bus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Link between devices connected to the computer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Exists as parallel or serial, internal (local) or external</a:t>
            </a:r>
          </a:p>
          <a:p>
            <a:pPr eaLnBrk="1" hangingPunct="1"/>
            <a:r>
              <a:rPr lang="en-US" altLang="en-US" b="1" smtClean="0"/>
              <a:t>Disk drive</a:t>
            </a:r>
            <a:r>
              <a:rPr lang="en-US" altLang="en-US" smtClean="0"/>
              <a:t>: Peripheral device for recording, storing, and retrieving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Components of a Computer System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CPU</a:t>
            </a:r>
            <a:r>
              <a:rPr lang="en-US" altLang="en-US" smtClean="0"/>
              <a:t> </a:t>
            </a:r>
            <a:r>
              <a:rPr lang="en-US" altLang="en-US" b="1" smtClean="0"/>
              <a:t>case</a:t>
            </a:r>
            <a:r>
              <a:rPr lang="en-US" altLang="en-US" smtClean="0"/>
              <a:t>: Enclosure containing the computer’s main components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Referred to as computer chassis or tower</a:t>
            </a:r>
          </a:p>
          <a:p>
            <a:pPr eaLnBrk="1" hangingPunct="1"/>
            <a:r>
              <a:rPr lang="en-US" altLang="en-US" b="1" smtClean="0"/>
              <a:t>Motherboard</a:t>
            </a:r>
            <a:r>
              <a:rPr lang="en-US" altLang="en-US" smtClean="0"/>
              <a:t>: Circuit board containing connectors for attaching additional 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452563" y="4191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2.2</a:t>
            </a:r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	Components of a Computer System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01763"/>
            <a:ext cx="78676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History of Computer Hardware and Software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First-generation computers used vacuum tube technology in the 1940s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Size was bulky and unreliable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Generated excessive heat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Programming was difficult</a:t>
            </a:r>
          </a:p>
          <a:p>
            <a:pPr eaLnBrk="1" hangingPunct="1"/>
            <a:r>
              <a:rPr lang="en-US" altLang="en-US" smtClean="0"/>
              <a:t>Second-generation computers used transistors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Speed was faster, and more reliable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Easier to program and maintain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52563" y="4191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2.1	</a:t>
            </a:r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Hardware Generations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305050"/>
            <a:ext cx="836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Factors Affecting the Power of Computers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993775" y="1533525"/>
          <a:ext cx="7823200" cy="422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Speed and Accuracy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Computer speed is measured as the number of instructions performed per fractions of a second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Millisecond: 1/1000 of a second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Microsecond: 1/1,000,000 of a second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Nanosecond: 1/1,000,000,000 of a second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Picosecond: 1/1,000,000,000,000 of a second</a:t>
            </a:r>
          </a:p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Degree of accuracy is extremely important for many computer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Storage and Retrieval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Storage: Saving data in computer memory</a:t>
            </a:r>
          </a:p>
          <a:p>
            <a:pPr eaLnBrk="1" hangingPunct="1"/>
            <a:r>
              <a:rPr lang="en-US" altLang="en-US" smtClean="0"/>
              <a:t>Retrieval: Accessing data from memory</a:t>
            </a:r>
          </a:p>
          <a:p>
            <a:pPr eaLnBrk="1" hangingPunct="1"/>
            <a:r>
              <a:rPr lang="en-US" altLang="en-US" smtClean="0"/>
              <a:t>Data is stored in bits</a:t>
            </a:r>
          </a:p>
          <a:p>
            <a:pPr eaLnBrk="1" hangingPunct="1"/>
            <a:r>
              <a:rPr lang="en-US" altLang="en-US" smtClean="0"/>
              <a:t>American Standard Code for Information Interchange (ASCII)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Data code for text files, PC applications, and the Internet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Defines up to 128 characters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452563" y="4191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2.3	</a:t>
            </a:r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Storage Measurements (Approximations)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825625"/>
            <a:ext cx="7670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Input Devices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Send data and information to the computer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Keyboard, mouse, touch screen, light pen, trackball, and data tablet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Barcode reader, optical character reader (OCR), magnetic ink character recognition (MICR) system, and optical mark recognition (OMR) system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1214438" y="1455738"/>
            <a:ext cx="7431087" cy="3471862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AutoNum type="arabicPlain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Define a computer system, and describe its components</a:t>
            </a:r>
          </a:p>
          <a:p>
            <a:pPr marL="419100" indent="-419100" eaLnBrk="1" hangingPunct="1">
              <a:buFont typeface="Wingdings" pitchFamily="2" charset="2"/>
              <a:buAutoNum type="arabicPlain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Discuss the history of computer hardware and software</a:t>
            </a:r>
          </a:p>
          <a:p>
            <a:pPr marL="419100" indent="-419100" eaLnBrk="1" hangingPunct="1">
              <a:buFont typeface="Wingdings" pitchFamily="2" charset="2"/>
              <a:buAutoNum type="arabicPlain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Explain the factors distinguishing the computing power of computers</a:t>
            </a:r>
          </a:p>
          <a:p>
            <a:pPr marL="419100" indent="-419100" eaLnBrk="1" hangingPunct="1">
              <a:buFont typeface="Wingdings" pitchFamily="2" charset="2"/>
              <a:buAutoNum type="arabicPlain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Summarize computer operations</a:t>
            </a:r>
          </a:p>
          <a:p>
            <a:pPr marL="419100" indent="-419100" eaLnBrk="1" hangingPunct="1">
              <a:buFont typeface="Wingdings" pitchFamily="2" charset="2"/>
              <a:buAutoNum type="arabicPlain"/>
            </a:pPr>
            <a:endParaRPr lang="en-US" altLang="en-US" smtClean="0">
              <a:latin typeface="Rockwell" pitchFamily="18" charset="0"/>
              <a:ea typeface="Rockwell" pitchFamily="18" charset="0"/>
              <a:cs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Output Devices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Capable of representing information from a computer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Form of this output might be visual, audio, or digital</a:t>
            </a:r>
          </a:p>
          <a:p>
            <a:pPr eaLnBrk="1" hangingPunct="1"/>
            <a:r>
              <a:rPr lang="en-US" altLang="en-US" smtClean="0"/>
              <a:t>Displays output in the forms of soft copy and hard copy</a:t>
            </a:r>
          </a:p>
          <a:p>
            <a:pPr eaLnBrk="1" hangingPunct="1"/>
            <a:r>
              <a:rPr lang="en-US" altLang="en-US" smtClean="0"/>
              <a:t>Plotters: Converts output to graphics </a:t>
            </a:r>
          </a:p>
          <a:p>
            <a:pPr eaLnBrk="1" hangingPunct="1"/>
            <a:r>
              <a:rPr lang="en-US" altLang="en-US" smtClean="0"/>
              <a:t>Voice synthesizers: Converts output to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Memory Devices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Main memory</a:t>
            </a:r>
            <a:r>
              <a:rPr lang="en-US" altLang="en-US" smtClean="0"/>
              <a:t>: Stores data and is volatile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Volatile: Contents are lost when electrical power is turned off	</a:t>
            </a:r>
          </a:p>
          <a:p>
            <a:pPr eaLnBrk="1" hangingPunct="1"/>
            <a:r>
              <a:rPr lang="en-US" altLang="en-US" b="1" smtClean="0"/>
              <a:t>Secondary memory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Nonvolatile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Holds data when the computer is off or during course of a program's operation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Serves as archival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Main Memory Devices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Semiconductor chips made of silicon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Can be volatile or nonvolatile</a:t>
            </a:r>
          </a:p>
          <a:p>
            <a:pPr eaLnBrk="1" hangingPunct="1"/>
            <a:r>
              <a:rPr lang="en-US" altLang="en-US" b="1" smtClean="0"/>
              <a:t>Random access memory (RAM)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Is a volatile memory, in which data can be read from and written to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Known as read-write memory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/>
              <a:t>Cache RAM</a:t>
            </a:r>
            <a:r>
              <a:rPr lang="en-US" altLang="en-US" smtClean="0"/>
              <a:t>: Stores recently accessed memory</a:t>
            </a:r>
          </a:p>
          <a:p>
            <a:pPr marL="958850" lvl="2" indent="-319088" eaLnBrk="1" hangingPunct="1">
              <a:buSzTx/>
            </a:pPr>
            <a:r>
              <a:rPr lang="en-US" altLang="en-US" smtClean="0"/>
              <a:t>Resides on the processor as memory access from main RAM storage takes several clock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Main Memory Devices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Read only memory (ROM)</a:t>
            </a:r>
            <a:r>
              <a:rPr lang="en-US" altLang="en-US" smtClean="0"/>
              <a:t>: Is nonvolatile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Data cannot be written to it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Includes BIOS information and the computer system’s clock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Types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cs typeface="Tahoma" pitchFamily="34" charset="0"/>
              </a:rPr>
              <a:t>Programmable read-only memory (PROM)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cs typeface="Tahoma" pitchFamily="34" charset="0"/>
              </a:rPr>
              <a:t>Erasable programmable read-only memory (EPROM)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4275" y="1487606"/>
          <a:ext cx="7552412" cy="463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Secondary Memory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Secondary Memory Devices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Includes hard disk, USB flash drive, memory card</a:t>
            </a:r>
          </a:p>
          <a:p>
            <a:pPr eaLnBrk="1" hangingPunct="1"/>
            <a:r>
              <a:rPr lang="en-US" altLang="en-US" b="1" smtClean="0"/>
              <a:t>Redundant array of independent disks (RAID) system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Collection of disk drives used for fault tolerance and improved performance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Found in large network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Secondary Memory Devices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Cloud storage</a:t>
            </a:r>
            <a:endParaRPr lang="en-US" altLang="en-US" smtClean="0"/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for online storage and backup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Involves multiple virtual servers that are hosted by third parties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Customers buy or lease storage space from third parties based on their current or future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>
          <a:xfrm>
            <a:off x="1452563" y="4191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2.4	</a:t>
            </a:r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Capacity of Secondary Memory Devices</a:t>
            </a:r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63700"/>
            <a:ext cx="87439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Storage Area Networks and Network-Attached Storage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Storage area network (SAN)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Dedicated high-speed network consisting of both hardware and software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Used to connect and manage shared storage devices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+mj-lt"/>
                <a:cs typeface="Tahoma" pitchFamily="34" charset="0"/>
              </a:rPr>
              <a:t>Disk arrays, tape libraries, and optical storage devices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b="1" dirty="0"/>
              <a:t>Network-attached storage (NAS)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dirty="0"/>
              <a:t>Network-connected computer dedicated to provide file-based data storage services to other network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Classes of Computers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Vary in terms of cost, amount of memory, speed, and sophistication</a:t>
            </a:r>
          </a:p>
          <a:p>
            <a:pPr eaLnBrk="1" hangingPunct="1"/>
            <a:r>
              <a:rPr lang="en-US" altLang="en-US" smtClean="0"/>
              <a:t>Types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Subnotebooks and notebooks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Personal and minicomputers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Mainframes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Supercomputers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22350" y="1455738"/>
            <a:ext cx="7431088" cy="3471862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AutoNum type="arabicPlain" startAt="5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Discuss the types of input, output, and memory devices</a:t>
            </a:r>
          </a:p>
          <a:p>
            <a:pPr marL="419100" indent="-419100" eaLnBrk="1" hangingPunct="1">
              <a:buFont typeface="Wingdings" pitchFamily="2" charset="2"/>
              <a:buAutoNum type="arabicPlain" startAt="5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Explain how computers are classified</a:t>
            </a:r>
          </a:p>
          <a:p>
            <a:pPr marL="419100" indent="-419100" eaLnBrk="1" hangingPunct="1">
              <a:buFont typeface="Wingdings" pitchFamily="2" charset="2"/>
              <a:buAutoNum type="arabicPlain" startAt="5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Describe the two major types of software</a:t>
            </a:r>
          </a:p>
          <a:p>
            <a:pPr marL="419100" indent="-419100" eaLnBrk="1" hangingPunct="1">
              <a:buFont typeface="Wingdings" pitchFamily="2" charset="2"/>
              <a:buAutoNum type="arabicPlain" startAt="5"/>
            </a:pPr>
            <a:r>
              <a:rPr lang="en-US" altLang="en-US" smtClean="0">
                <a:latin typeface="Rockwell" pitchFamily="18" charset="0"/>
                <a:ea typeface="Rockwell" pitchFamily="18" charset="0"/>
                <a:cs typeface="Rockwell" pitchFamily="18" charset="0"/>
              </a:rPr>
              <a:t>List the generations of computer languages</a:t>
            </a:r>
          </a:p>
          <a:p>
            <a:pPr marL="419100" indent="-419100" eaLnBrk="1" hangingPunct="1">
              <a:buFont typeface="Wingdings" pitchFamily="2" charset="2"/>
              <a:buAutoNum type="arabicPlain" startAt="5"/>
            </a:pPr>
            <a:endParaRPr lang="en-US" altLang="en-US" smtClean="0">
              <a:latin typeface="Rockwell" pitchFamily="18" charset="0"/>
              <a:ea typeface="Rockwell" pitchFamily="18" charset="0"/>
              <a:cs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Server Platforms: An Overview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Server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Computer and all the software for managing network resources and offering services to a network</a:t>
            </a:r>
          </a:p>
          <a:p>
            <a:pPr eaLnBrk="1" hangingPunct="1"/>
            <a:r>
              <a:rPr lang="en-US" altLang="en-US" smtClean="0"/>
              <a:t>Available server platforms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Application, database, disk, fax, file, mail, print, remote access servers (RAS ), and Web servers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What is Software?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Programs that run a computer system </a:t>
            </a:r>
          </a:p>
          <a:p>
            <a:pPr eaLnBrk="1" hangingPunct="1"/>
            <a:r>
              <a:rPr lang="en-US" altLang="en-US" smtClean="0"/>
              <a:t>Classification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System software: Works in the background and takes care of tasks such as deleting waste files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Application software: Performs specialized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Operating System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marL="341313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Set of programs for controlling and managing computer hardware and software</a:t>
            </a:r>
          </a:p>
          <a:p>
            <a:pPr marL="341313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Provides an interface between a computer and the user </a:t>
            </a:r>
          </a:p>
          <a:p>
            <a:pPr marL="341313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Increases computer efficiency by helping users share computer resources and performing repetitive tasks for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Operating System Software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Consists of control programs to manage hardware and resources by performing: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Job management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Resource allocation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Data management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Communication</a:t>
            </a:r>
          </a:p>
          <a:p>
            <a:pPr eaLnBrk="1" hangingPunct="1">
              <a:defRPr/>
            </a:pPr>
            <a:r>
              <a:rPr lang="en-US" altLang="en-US" dirty="0" smtClean="0"/>
              <a:t>Supervisor program: Responsible </a:t>
            </a:r>
            <a:r>
              <a:rPr lang="en-US" altLang="en-US" dirty="0"/>
              <a:t>for controlling all other programs in the OS </a:t>
            </a:r>
          </a:p>
          <a:p>
            <a:pPr lvl="1" eaLnBrk="1" hangingPunct="1">
              <a:defRPr/>
            </a:pPr>
            <a:r>
              <a:rPr lang="en-US" altLang="en-US" dirty="0" smtClean="0"/>
              <a:t>Known as the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Application Software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Commercial software or software developed in-house, used to perform variety of tasks on </a:t>
            </a:r>
            <a:r>
              <a:rPr lang="en-US" altLang="en-US" dirty="0" smtClean="0"/>
              <a:t>a personal computer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Word processing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Spreadsheet and database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Presentation and graphics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Desktop publishing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Financial planning and accounting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Project management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Computer-aided design (CAD)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Languages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Machine language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First generation of computer languages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Consists of a series of 0 s and 1 s representing data or instructions representing data or instructions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Dependent on the machine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Time consuming to write a program</a:t>
            </a:r>
            <a:endParaRPr lang="en-US" altLang="en-US" sz="5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Languages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Assembly language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Second generation of computer languages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Machine dependent, though a higher-level language than machine language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Uses a series of short codes, or mnemonics, to represent data or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Languages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High-level languages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Part of the third-generation of computer languages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Machine independent and self documenting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Used for Web development and Internet applications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b="1" smtClean="0"/>
              <a:t>Fourth generation languages (4GLs)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Use macro codes that can take the place of several lines of programming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Commands are powerful and easy to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Computer Languages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Fifth-generation languages (5GLs)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Use artificial intelligence technologies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 smtClean="0">
                <a:latin typeface="+mj-lt"/>
                <a:cs typeface="Tahoma" pitchFamily="34" charset="0"/>
              </a:rPr>
              <a:t>Knowledge-based systems, natural language processing (NLP), visual programming, and a graphical approach to programming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Designed to facilitate natural conversations between an individual and the computer</a:t>
            </a:r>
            <a:endParaRPr lang="en-US" altLang="en-US" sz="5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Application software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Arithmetic logic unit (ALU)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Assembly language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Bus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Cache RAM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Central processing unit (CPU)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Cloud storage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Computer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Defining a Computer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Machine that: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Accepts data as input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Processes data without human intervention using stored instructions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Outputs information</a:t>
            </a:r>
          </a:p>
          <a:p>
            <a:pPr eaLnBrk="1" hangingPunct="1"/>
            <a:r>
              <a:rPr lang="en-US" altLang="en-US" smtClean="0"/>
              <a:t>Program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Step-by-step directions for performing a specific task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Written in a language the computer can understand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Control unit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CPU case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Disk drive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Fifth-generation languages (5GLs)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Fourth-generation languages (4gGLs)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High-level languages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Input devices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Machine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Magnetic disk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Magnetic tape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Main memory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Motherboard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Network attached storage (NAS)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Operating system (OS) 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Optical discs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Output devices 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Random access memory (RAM)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Read-only memory (ROM)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Redundant array of independent disks (RAID) 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Secondary memory 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Server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ea typeface="Rockwell" pitchFamily="18" charset="0"/>
                <a:cs typeface="Rockwell" pitchFamily="18" charset="0"/>
              </a:rPr>
              <a:t>Storage area network (SAN)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2"/>
          </p:nvPr>
        </p:nvSpPr>
        <p:spPr>
          <a:xfrm>
            <a:off x="1233488" y="1482725"/>
            <a:ext cx="7821612" cy="4227513"/>
          </a:xfrm>
        </p:spPr>
        <p:txBody>
          <a:bodyPr/>
          <a:lstStyle/>
          <a:p>
            <a:r>
              <a:rPr lang="en-US" altLang="en-US" smtClean="0"/>
              <a:t>Computers perform arithmetic, logical, and storage and retrieval operations</a:t>
            </a:r>
          </a:p>
          <a:p>
            <a:r>
              <a:rPr lang="en-US" altLang="en-US" smtClean="0"/>
              <a:t>To process data a computer requires input, output, and memory devices</a:t>
            </a:r>
          </a:p>
          <a:p>
            <a:r>
              <a:rPr lang="en-US" altLang="en-US" smtClean="0"/>
              <a:t>Software is all the programs that run a computer system</a:t>
            </a:r>
          </a:p>
          <a:p>
            <a:r>
              <a:rPr lang="en-US" altLang="en-US" smtClean="0"/>
              <a:t>Computer languages include machine, assembly, high-level, fourth- and fifth- generation languages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Defining a Computer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/>
              <a:t>GIGO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Rule stating that, if data is erroneous, the information provided by the computer is also erroneous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/>
              <a:t>Referred as garbage in, garbage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Defining a Computer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Writing a computer program requires: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Identifying the objective and method of achieving the objective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Selecting the right language 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 smtClean="0">
                <a:latin typeface="+mj-lt"/>
                <a:cs typeface="Tahoma" pitchFamily="34" charset="0"/>
              </a:rPr>
              <a:t>Depends on the problem being solved and the type of computer being used</a:t>
            </a:r>
          </a:p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A program is also called a source code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latin typeface="+mj-lt"/>
                <a:cs typeface="Tahoma" pitchFamily="34" charset="0"/>
              </a:rPr>
              <a:t>Source code must be translated into object </a:t>
            </a:r>
            <a:r>
              <a:rPr lang="en-US" altLang="en-US" dirty="0">
                <a:latin typeface="+mj-lt"/>
                <a:cs typeface="Tahoma" pitchFamily="34" charset="0"/>
              </a:rPr>
              <a:t>code consisting of binary 0s and 1s</a:t>
            </a:r>
            <a:endParaRPr lang="en-US" altLang="en-US" dirty="0" smtClean="0"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Components of a Computer System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Hardware components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Physical devices: </a:t>
            </a:r>
            <a:r>
              <a:rPr lang="en-US" altLang="en-US" dirty="0" smtClean="0">
                <a:latin typeface="+mj-lt"/>
                <a:cs typeface="Tahoma" pitchFamily="34" charset="0"/>
              </a:rPr>
              <a:t>Keyboards, monitors, and processing units</a:t>
            </a:r>
          </a:p>
          <a:p>
            <a:pPr eaLnBrk="1" hangingPunct="1">
              <a:defRPr/>
            </a:pPr>
            <a:r>
              <a:rPr lang="en-US" altLang="en-US" dirty="0" smtClean="0"/>
              <a:t>Software components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Programs written in computer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Components of a Computer System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Central processing unit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CPU</a:t>
            </a:r>
            <a:r>
              <a:rPr lang="en-US" altLang="en-US" dirty="0" smtClean="0"/>
              <a:t>): Heart of a computer, consisting of: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b="1" dirty="0" smtClean="0"/>
              <a:t>Arithmetic logic unit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ALU</a:t>
            </a:r>
            <a:r>
              <a:rPr lang="en-US" altLang="en-US" dirty="0" smtClean="0"/>
              <a:t>): Performs arithmetic operations (+, –, *, /) and comparison or relational operations (&lt;, &gt;, =)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b="1" dirty="0" smtClean="0"/>
              <a:t>Control unit</a:t>
            </a:r>
            <a:r>
              <a:rPr lang="en-US" altLang="en-US" dirty="0" smtClean="0"/>
              <a:t>: </a:t>
            </a:r>
            <a:r>
              <a:rPr lang="en-US" altLang="en-US" dirty="0" smtClean="0">
                <a:latin typeface="+mj-lt"/>
                <a:cs typeface="Tahoma" pitchFamily="34" charset="0"/>
              </a:rPr>
              <a:t>Instructs the computer which device to read or send output to</a:t>
            </a:r>
          </a:p>
          <a:p>
            <a:pPr marL="341630" indent="-319088" eaLnBrk="1" hangingPunct="1">
              <a:defRPr/>
            </a:pPr>
            <a:r>
              <a:rPr lang="en-US" altLang="en-US" dirty="0"/>
              <a:t>Computers can either have a single processor or multiprocessors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latin typeface="+mj-lt"/>
                <a:cs typeface="Tahoma" pitchFamily="34" charset="0"/>
              </a:rPr>
              <a:t>Multiprocessing: </a:t>
            </a:r>
            <a:r>
              <a:rPr lang="en-US" altLang="en-US" dirty="0">
                <a:latin typeface="+mj-lt"/>
                <a:cs typeface="Tahoma" pitchFamily="34" charset="0"/>
              </a:rPr>
              <a:t>Use of two or more CPUs in a single computer system</a:t>
            </a:r>
          </a:p>
          <a:p>
            <a:pPr marL="341630" indent="-319088" eaLnBrk="1" hangingPunct="1">
              <a:defRPr/>
            </a:pPr>
            <a:endParaRPr lang="en-US" altLang="en-US" dirty="0" smtClean="0">
              <a:latin typeface="+mj-lt"/>
              <a:cs typeface="Tahoma" pitchFamily="34" charset="0"/>
            </a:endParaRPr>
          </a:p>
          <a:p>
            <a:pPr marL="341630" indent="-319088" eaLnBrk="1" hangingPunct="1">
              <a:defRPr/>
            </a:pPr>
            <a:endParaRPr lang="en-US" altLang="en-US" dirty="0" smtClean="0"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52563" y="419100"/>
            <a:ext cx="7537450" cy="982663"/>
          </a:xfrm>
        </p:spPr>
        <p:txBody>
          <a:bodyPr/>
          <a:lstStyle/>
          <a:p>
            <a:pPr marL="1279525" indent="-1279525" eaLnBrk="1" hangingPunct="1"/>
            <a:r>
              <a:rPr lang="en-US" altLang="en-US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2.1	</a:t>
            </a:r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The Building Blocks of a Computer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4381500"/>
            <a:ext cx="2095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1763"/>
            <a:ext cx="81343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618097"/>
      </a:dk1>
      <a:lt1>
        <a:srgbClr val="FFFFFF"/>
      </a:lt1>
      <a:dk2>
        <a:srgbClr val="000000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1484</Words>
  <Application>Microsoft Office PowerPoint</Application>
  <PresentationFormat>On-screen Show (4:3)</PresentationFormat>
  <Paragraphs>265</Paragraphs>
  <Slides>44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Times New Roman</vt:lpstr>
      <vt:lpstr>Arial</vt:lpstr>
      <vt:lpstr>Calibri</vt:lpstr>
      <vt:lpstr>Calibri Light</vt:lpstr>
      <vt:lpstr>DINPro-CondBlack</vt:lpstr>
      <vt:lpstr>DINPro-CondMedium</vt:lpstr>
      <vt:lpstr>Arial Narrow</vt:lpstr>
      <vt:lpstr>Franklin Gothic Medium</vt:lpstr>
      <vt:lpstr>Rockwell</vt:lpstr>
      <vt:lpstr>Wingdings</vt:lpstr>
      <vt:lpstr>Lucida Grande</vt:lpstr>
      <vt:lpstr>Tahoma</vt:lpstr>
      <vt:lpstr>Office Theme</vt:lpstr>
      <vt:lpstr>Custom Design</vt:lpstr>
      <vt:lpstr>PowerPoint Presentation</vt:lpstr>
      <vt:lpstr>PowerPoint Presentation</vt:lpstr>
      <vt:lpstr>PowerPoint Presentation</vt:lpstr>
      <vt:lpstr>Defining a Computer</vt:lpstr>
      <vt:lpstr>Defining a Computer</vt:lpstr>
      <vt:lpstr>Defining a Computer</vt:lpstr>
      <vt:lpstr>Components of a Computer System</vt:lpstr>
      <vt:lpstr>Components of a Computer System</vt:lpstr>
      <vt:lpstr>2.1 The Building Blocks of a Computer</vt:lpstr>
      <vt:lpstr>Components of a Computer System </vt:lpstr>
      <vt:lpstr>Components of a Computer System </vt:lpstr>
      <vt:lpstr>2.2 Components of a Computer System</vt:lpstr>
      <vt:lpstr>History of Computer Hardware and Software</vt:lpstr>
      <vt:lpstr>2.1 Hardware Generations</vt:lpstr>
      <vt:lpstr>Factors Affecting the Power of Computers</vt:lpstr>
      <vt:lpstr>Speed and Accuracy</vt:lpstr>
      <vt:lpstr>Storage and Retrieval</vt:lpstr>
      <vt:lpstr>2.3 Storage Measurements (Approximations)</vt:lpstr>
      <vt:lpstr>Input Devices</vt:lpstr>
      <vt:lpstr>Output Devices</vt:lpstr>
      <vt:lpstr>Memory Devices</vt:lpstr>
      <vt:lpstr>Main Memory Devices</vt:lpstr>
      <vt:lpstr>Main Memory Devices</vt:lpstr>
      <vt:lpstr>Secondary Memory Devices</vt:lpstr>
      <vt:lpstr>Secondary Memory Devices</vt:lpstr>
      <vt:lpstr>Secondary Memory Devices</vt:lpstr>
      <vt:lpstr>2.4 Capacity of Secondary Memory Devices</vt:lpstr>
      <vt:lpstr>Storage Area Networks and Network-Attached Storage</vt:lpstr>
      <vt:lpstr>Classes of Computers</vt:lpstr>
      <vt:lpstr>Server Platforms: An Overview</vt:lpstr>
      <vt:lpstr>What is Software?</vt:lpstr>
      <vt:lpstr>Operating System</vt:lpstr>
      <vt:lpstr>Operating System Software </vt:lpstr>
      <vt:lpstr>Application Software</vt:lpstr>
      <vt:lpstr>Computer Languages</vt:lpstr>
      <vt:lpstr>Computer Languages</vt:lpstr>
      <vt:lpstr>Computer Languages</vt:lpstr>
      <vt:lpstr>Computer Languages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Mason, Kate</dc:creator>
  <cp:lastModifiedBy>Barend Frederik Nel</cp:lastModifiedBy>
  <cp:revision>558</cp:revision>
  <cp:lastPrinted>1601-01-01T00:00:00Z</cp:lastPrinted>
  <dcterms:created xsi:type="dcterms:W3CDTF">2005-10-04T19:44:59Z</dcterms:created>
  <dcterms:modified xsi:type="dcterms:W3CDTF">2016-02-24T08:11:55Z</dcterms:modified>
</cp:coreProperties>
</file>