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4" r:id="rId1"/>
  </p:sldMasterIdLst>
  <p:notesMasterIdLst>
    <p:notesMasterId r:id="rId45"/>
  </p:notesMasterIdLst>
  <p:sldIdLst>
    <p:sldId id="260" r:id="rId2"/>
    <p:sldId id="386" r:id="rId3"/>
    <p:sldId id="387" r:id="rId4"/>
    <p:sldId id="388" r:id="rId5"/>
    <p:sldId id="333" r:id="rId6"/>
    <p:sldId id="335" r:id="rId7"/>
    <p:sldId id="376" r:id="rId8"/>
    <p:sldId id="336" r:id="rId9"/>
    <p:sldId id="377" r:id="rId10"/>
    <p:sldId id="349" r:id="rId11"/>
    <p:sldId id="338" r:id="rId12"/>
    <p:sldId id="339" r:id="rId13"/>
    <p:sldId id="378" r:id="rId14"/>
    <p:sldId id="340" r:id="rId15"/>
    <p:sldId id="341" r:id="rId16"/>
    <p:sldId id="342" r:id="rId17"/>
    <p:sldId id="389" r:id="rId18"/>
    <p:sldId id="390" r:id="rId19"/>
    <p:sldId id="397" r:id="rId20"/>
    <p:sldId id="398" r:id="rId21"/>
    <p:sldId id="345" r:id="rId22"/>
    <p:sldId id="391" r:id="rId23"/>
    <p:sldId id="399" r:id="rId24"/>
    <p:sldId id="354" r:id="rId25"/>
    <p:sldId id="346" r:id="rId26"/>
    <p:sldId id="355" r:id="rId27"/>
    <p:sldId id="380" r:id="rId28"/>
    <p:sldId id="347" r:id="rId29"/>
    <p:sldId id="381" r:id="rId30"/>
    <p:sldId id="359" r:id="rId31"/>
    <p:sldId id="360" r:id="rId32"/>
    <p:sldId id="370" r:id="rId33"/>
    <p:sldId id="371" r:id="rId34"/>
    <p:sldId id="373" r:id="rId35"/>
    <p:sldId id="382" r:id="rId36"/>
    <p:sldId id="383" r:id="rId37"/>
    <p:sldId id="348" r:id="rId38"/>
    <p:sldId id="362" r:id="rId39"/>
    <p:sldId id="392" r:id="rId40"/>
    <p:sldId id="393" r:id="rId41"/>
    <p:sldId id="394" r:id="rId42"/>
    <p:sldId id="396" r:id="rId43"/>
    <p:sldId id="395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FCC00"/>
    <a:srgbClr val="CFCB28"/>
    <a:srgbClr val="B4B568"/>
    <a:srgbClr val="BAB568"/>
    <a:srgbClr val="99C267"/>
    <a:srgbClr val="99CD8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8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1134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C8486C-B5CC-485A-9364-B965D42F60B6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8612AD1-E2D5-4521-8F61-31686E9691FD}">
      <dgm:prSet custT="1"/>
      <dgm:spPr/>
      <dgm:t>
        <a:bodyPr/>
        <a:lstStyle/>
        <a:p>
          <a:pPr rtl="0"/>
          <a:r>
            <a:rPr lang="en-US" sz="2000" b="0" dirty="0" smtClean="0"/>
            <a:t>Operations and help desk</a:t>
          </a:r>
          <a:endParaRPr lang="en-US" sz="2000" dirty="0"/>
        </a:p>
      </dgm:t>
    </dgm:pt>
    <dgm:pt modelId="{FE1A44E8-4B5C-448C-8CBB-88F781E5B356}" type="parTrans" cxnId="{8119477C-7DEE-44AD-9566-AA5A20DD108B}">
      <dgm:prSet/>
      <dgm:spPr/>
      <dgm:t>
        <a:bodyPr/>
        <a:lstStyle/>
        <a:p>
          <a:endParaRPr lang="en-US"/>
        </a:p>
      </dgm:t>
    </dgm:pt>
    <dgm:pt modelId="{78571353-A8BA-489A-B671-A5781CB8CB42}" type="sibTrans" cxnId="{8119477C-7DEE-44AD-9566-AA5A20DD108B}">
      <dgm:prSet/>
      <dgm:spPr/>
      <dgm:t>
        <a:bodyPr/>
        <a:lstStyle/>
        <a:p>
          <a:endParaRPr lang="en-US"/>
        </a:p>
      </dgm:t>
    </dgm:pt>
    <dgm:pt modelId="{9AAF2694-BB69-484F-A3DC-263B0F4E3C97}">
      <dgm:prSet custT="1"/>
      <dgm:spPr/>
      <dgm:t>
        <a:bodyPr/>
        <a:lstStyle/>
        <a:p>
          <a:pPr rtl="0"/>
          <a:r>
            <a:rPr lang="en-US" sz="2000" b="0" smtClean="0"/>
            <a:t>Programming</a:t>
          </a:r>
          <a:endParaRPr lang="en-US" sz="2000"/>
        </a:p>
      </dgm:t>
    </dgm:pt>
    <dgm:pt modelId="{420C1AA9-9169-4CE5-9D45-8A3F9955E331}" type="parTrans" cxnId="{AF6AC3D1-DB9E-484A-82F4-4C744BD5F7E9}">
      <dgm:prSet/>
      <dgm:spPr/>
      <dgm:t>
        <a:bodyPr/>
        <a:lstStyle/>
        <a:p>
          <a:endParaRPr lang="en-US"/>
        </a:p>
      </dgm:t>
    </dgm:pt>
    <dgm:pt modelId="{C9042E76-2793-48C4-AAD3-9D68E9447DBB}" type="sibTrans" cxnId="{AF6AC3D1-DB9E-484A-82F4-4C744BD5F7E9}">
      <dgm:prSet/>
      <dgm:spPr/>
      <dgm:t>
        <a:bodyPr/>
        <a:lstStyle/>
        <a:p>
          <a:endParaRPr lang="en-US"/>
        </a:p>
      </dgm:t>
    </dgm:pt>
    <dgm:pt modelId="{A4EF59D8-0590-4FEE-8A31-7AA8B325E7C8}">
      <dgm:prSet custT="1"/>
      <dgm:spPr/>
      <dgm:t>
        <a:bodyPr/>
        <a:lstStyle/>
        <a:p>
          <a:pPr rtl="0"/>
          <a:r>
            <a:rPr lang="en-US" sz="2000" b="0" dirty="0" smtClean="0"/>
            <a:t>Systems design</a:t>
          </a:r>
          <a:endParaRPr lang="en-US" sz="2000" dirty="0"/>
        </a:p>
      </dgm:t>
    </dgm:pt>
    <dgm:pt modelId="{99E7B582-76BC-4750-8751-0F3EE8BDFECE}" type="parTrans" cxnId="{306A7A9C-8633-4B70-B289-ADEEFB697952}">
      <dgm:prSet/>
      <dgm:spPr/>
      <dgm:t>
        <a:bodyPr/>
        <a:lstStyle/>
        <a:p>
          <a:endParaRPr lang="en-US"/>
        </a:p>
      </dgm:t>
    </dgm:pt>
    <dgm:pt modelId="{947F356C-4630-40AD-B6B9-68A81617872B}" type="sibTrans" cxnId="{306A7A9C-8633-4B70-B289-ADEEFB697952}">
      <dgm:prSet/>
      <dgm:spPr/>
      <dgm:t>
        <a:bodyPr/>
        <a:lstStyle/>
        <a:p>
          <a:endParaRPr lang="en-US"/>
        </a:p>
      </dgm:t>
    </dgm:pt>
    <dgm:pt modelId="{7C281465-29E9-4CFF-B851-9A35040F4BF1}">
      <dgm:prSet custT="1"/>
      <dgm:spPr/>
      <dgm:t>
        <a:bodyPr/>
        <a:lstStyle/>
        <a:p>
          <a:pPr rtl="0"/>
          <a:r>
            <a:rPr lang="en-US" sz="2000" b="0" dirty="0" smtClean="0"/>
            <a:t>Web design and Web hosting</a:t>
          </a:r>
          <a:endParaRPr lang="en-US" sz="2000" dirty="0"/>
        </a:p>
      </dgm:t>
    </dgm:pt>
    <dgm:pt modelId="{046676F3-A050-4E75-AEC7-B7C95C2C5DFD}" type="parTrans" cxnId="{F6E091F7-C0FC-4B0B-819C-518EE7AC64A5}">
      <dgm:prSet/>
      <dgm:spPr/>
      <dgm:t>
        <a:bodyPr/>
        <a:lstStyle/>
        <a:p>
          <a:endParaRPr lang="en-US"/>
        </a:p>
      </dgm:t>
    </dgm:pt>
    <dgm:pt modelId="{982AAFC5-16E5-43C7-A610-FC47ACB92AAB}" type="sibTrans" cxnId="{F6E091F7-C0FC-4B0B-819C-518EE7AC64A5}">
      <dgm:prSet/>
      <dgm:spPr/>
      <dgm:t>
        <a:bodyPr/>
        <a:lstStyle/>
        <a:p>
          <a:endParaRPr lang="en-US"/>
        </a:p>
      </dgm:t>
    </dgm:pt>
    <dgm:pt modelId="{DD1DA29F-C15F-43CB-B6F1-A5A2501ACB53}">
      <dgm:prSet custT="1"/>
      <dgm:spPr/>
      <dgm:t>
        <a:bodyPr/>
        <a:lstStyle/>
        <a:p>
          <a:pPr rtl="0"/>
          <a:r>
            <a:rPr lang="en-US" sz="2000" b="0" dirty="0" smtClean="0"/>
            <a:t>Network design and maintenance</a:t>
          </a:r>
          <a:endParaRPr lang="en-US" sz="2000" dirty="0"/>
        </a:p>
      </dgm:t>
    </dgm:pt>
    <dgm:pt modelId="{9B17A622-0268-4FBE-A100-E64D921B1B18}" type="parTrans" cxnId="{B6198C6F-C8D5-40CE-B3D2-725F3257C319}">
      <dgm:prSet/>
      <dgm:spPr/>
      <dgm:t>
        <a:bodyPr/>
        <a:lstStyle/>
        <a:p>
          <a:endParaRPr lang="en-US"/>
        </a:p>
      </dgm:t>
    </dgm:pt>
    <dgm:pt modelId="{1184AA49-00C7-4450-82FE-C06A32248AA2}" type="sibTrans" cxnId="{B6198C6F-C8D5-40CE-B3D2-725F3257C319}">
      <dgm:prSet/>
      <dgm:spPr/>
      <dgm:t>
        <a:bodyPr/>
        <a:lstStyle/>
        <a:p>
          <a:endParaRPr lang="en-US"/>
        </a:p>
      </dgm:t>
    </dgm:pt>
    <dgm:pt modelId="{D960364E-A990-4AF2-97B8-C3BD159480D9}">
      <dgm:prSet custT="1"/>
      <dgm:spPr/>
      <dgm:t>
        <a:bodyPr/>
        <a:lstStyle/>
        <a:p>
          <a:pPr rtl="0"/>
          <a:r>
            <a:rPr lang="en-US" sz="2000" b="0" dirty="0" smtClean="0"/>
            <a:t>Database design and maintenance</a:t>
          </a:r>
          <a:endParaRPr lang="en-US" sz="2000" dirty="0"/>
        </a:p>
      </dgm:t>
    </dgm:pt>
    <dgm:pt modelId="{4A770CC0-A1CF-4779-8BB7-2A6E9C799E91}" type="parTrans" cxnId="{D2031DF5-BE3B-462C-BDE7-91A12D3EA1AD}">
      <dgm:prSet/>
      <dgm:spPr/>
      <dgm:t>
        <a:bodyPr/>
        <a:lstStyle/>
        <a:p>
          <a:endParaRPr lang="en-US"/>
        </a:p>
      </dgm:t>
    </dgm:pt>
    <dgm:pt modelId="{3D816367-89B3-4E4A-B382-3AE4F16CF2E7}" type="sibTrans" cxnId="{D2031DF5-BE3B-462C-BDE7-91A12D3EA1AD}">
      <dgm:prSet/>
      <dgm:spPr/>
      <dgm:t>
        <a:bodyPr/>
        <a:lstStyle/>
        <a:p>
          <a:endParaRPr lang="en-US"/>
        </a:p>
      </dgm:t>
    </dgm:pt>
    <dgm:pt modelId="{95CBB0C6-CE63-41FA-A276-0A7F4BCEA9EF}">
      <dgm:prSet custT="1"/>
      <dgm:spPr/>
      <dgm:t>
        <a:bodyPr/>
        <a:lstStyle/>
        <a:p>
          <a:pPr rtl="0"/>
          <a:r>
            <a:rPr lang="en-US" sz="2000" b="0" dirty="0" smtClean="0"/>
            <a:t>Robotics and artificial intelligence</a:t>
          </a:r>
          <a:endParaRPr lang="en-US" sz="2000" dirty="0"/>
        </a:p>
      </dgm:t>
    </dgm:pt>
    <dgm:pt modelId="{6F3A209C-C23B-417A-8F73-730B8EE28E4B}" type="parTrans" cxnId="{26DCDFC1-3F0B-4085-959C-AAACE2CBA16A}">
      <dgm:prSet/>
      <dgm:spPr/>
      <dgm:t>
        <a:bodyPr/>
        <a:lstStyle/>
        <a:p>
          <a:endParaRPr lang="en-US"/>
        </a:p>
      </dgm:t>
    </dgm:pt>
    <dgm:pt modelId="{1D99FF95-E4CA-4EED-B34B-C0ADE7906361}" type="sibTrans" cxnId="{26DCDFC1-3F0B-4085-959C-AAACE2CBA16A}">
      <dgm:prSet/>
      <dgm:spPr/>
      <dgm:t>
        <a:bodyPr/>
        <a:lstStyle/>
        <a:p>
          <a:endParaRPr lang="en-US"/>
        </a:p>
      </dgm:t>
    </dgm:pt>
    <dgm:pt modelId="{AFBBC8A9-F50E-4852-B61B-8CB8D5EB4244}" type="pres">
      <dgm:prSet presAssocID="{19C8486C-B5CC-485A-9364-B965D42F60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DF2419-2E0C-451C-BDDF-6F82CD2F1022}" type="pres">
      <dgm:prSet presAssocID="{C8612AD1-E2D5-4521-8F61-31686E9691FD}" presName="parentLin" presStyleCnt="0"/>
      <dgm:spPr/>
      <dgm:t>
        <a:bodyPr/>
        <a:lstStyle/>
        <a:p>
          <a:endParaRPr lang="en-US"/>
        </a:p>
      </dgm:t>
    </dgm:pt>
    <dgm:pt modelId="{A7CD1DB6-9C40-43E1-84B4-7D50C97D5855}" type="pres">
      <dgm:prSet presAssocID="{C8612AD1-E2D5-4521-8F61-31686E9691FD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6FE84EC9-CA61-4FFD-BDD8-8FD7E8C72875}" type="pres">
      <dgm:prSet presAssocID="{C8612AD1-E2D5-4521-8F61-31686E9691FD}" presName="parentText" presStyleLbl="node1" presStyleIdx="0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BB6EB7-188D-4F84-A731-1C2E7A95E441}" type="pres">
      <dgm:prSet presAssocID="{C8612AD1-E2D5-4521-8F61-31686E9691FD}" presName="negativeSpace" presStyleCnt="0"/>
      <dgm:spPr/>
      <dgm:t>
        <a:bodyPr/>
        <a:lstStyle/>
        <a:p>
          <a:endParaRPr lang="en-US"/>
        </a:p>
      </dgm:t>
    </dgm:pt>
    <dgm:pt modelId="{65D85B5B-AAE8-4226-B0F2-4FD6F664CC2B}" type="pres">
      <dgm:prSet presAssocID="{C8612AD1-E2D5-4521-8F61-31686E9691FD}" presName="childText" presStyleLbl="conFgAcc1" presStyleIdx="0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E208A3-BCC0-4DE2-95F7-8E5AB717707B}" type="pres">
      <dgm:prSet presAssocID="{78571353-A8BA-489A-B671-A5781CB8CB42}" presName="spaceBetweenRectangles" presStyleCnt="0"/>
      <dgm:spPr/>
      <dgm:t>
        <a:bodyPr/>
        <a:lstStyle/>
        <a:p>
          <a:endParaRPr lang="en-US"/>
        </a:p>
      </dgm:t>
    </dgm:pt>
    <dgm:pt modelId="{B7B6E27C-8CDF-4C61-8193-A3F9A88814DC}" type="pres">
      <dgm:prSet presAssocID="{9AAF2694-BB69-484F-A3DC-263B0F4E3C97}" presName="parentLin" presStyleCnt="0"/>
      <dgm:spPr/>
      <dgm:t>
        <a:bodyPr/>
        <a:lstStyle/>
        <a:p>
          <a:endParaRPr lang="en-US"/>
        </a:p>
      </dgm:t>
    </dgm:pt>
    <dgm:pt modelId="{8B6D4CA6-436F-47E2-9399-2EE22F9AF87D}" type="pres">
      <dgm:prSet presAssocID="{9AAF2694-BB69-484F-A3DC-263B0F4E3C97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B3FA7BC2-E31C-4D90-ADE9-465A6DCA6F02}" type="pres">
      <dgm:prSet presAssocID="{9AAF2694-BB69-484F-A3DC-263B0F4E3C97}" presName="parentText" presStyleLbl="node1" presStyleIdx="1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5126D9-FC7F-4C49-8270-930E9E827EF8}" type="pres">
      <dgm:prSet presAssocID="{9AAF2694-BB69-484F-A3DC-263B0F4E3C97}" presName="negativeSpace" presStyleCnt="0"/>
      <dgm:spPr/>
      <dgm:t>
        <a:bodyPr/>
        <a:lstStyle/>
        <a:p>
          <a:endParaRPr lang="en-US"/>
        </a:p>
      </dgm:t>
    </dgm:pt>
    <dgm:pt modelId="{03071BFE-11AF-4A40-8D8A-A6B5CE3A3A53}" type="pres">
      <dgm:prSet presAssocID="{9AAF2694-BB69-484F-A3DC-263B0F4E3C97}" presName="childText" presStyleLbl="conFgAcc1" presStyleIdx="1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D8EDE-7013-4625-AC86-C6E0C185889C}" type="pres">
      <dgm:prSet presAssocID="{C9042E76-2793-48C4-AAD3-9D68E9447DBB}" presName="spaceBetweenRectangles" presStyleCnt="0"/>
      <dgm:spPr/>
      <dgm:t>
        <a:bodyPr/>
        <a:lstStyle/>
        <a:p>
          <a:endParaRPr lang="en-US"/>
        </a:p>
      </dgm:t>
    </dgm:pt>
    <dgm:pt modelId="{D38CF9CD-F4DB-49F4-8569-C3BD059252E2}" type="pres">
      <dgm:prSet presAssocID="{A4EF59D8-0590-4FEE-8A31-7AA8B325E7C8}" presName="parentLin" presStyleCnt="0"/>
      <dgm:spPr/>
      <dgm:t>
        <a:bodyPr/>
        <a:lstStyle/>
        <a:p>
          <a:endParaRPr lang="en-US"/>
        </a:p>
      </dgm:t>
    </dgm:pt>
    <dgm:pt modelId="{FC73B31B-2CED-46F8-8553-42EE4436EE26}" type="pres">
      <dgm:prSet presAssocID="{A4EF59D8-0590-4FEE-8A31-7AA8B325E7C8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B3CBF290-624A-42E5-8C70-D989D1060E51}" type="pres">
      <dgm:prSet presAssocID="{A4EF59D8-0590-4FEE-8A31-7AA8B325E7C8}" presName="parentText" presStyleLbl="node1" presStyleIdx="2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1D7C6-96FC-45FB-A7B6-8FDC02CAA87E}" type="pres">
      <dgm:prSet presAssocID="{A4EF59D8-0590-4FEE-8A31-7AA8B325E7C8}" presName="negativeSpace" presStyleCnt="0"/>
      <dgm:spPr/>
      <dgm:t>
        <a:bodyPr/>
        <a:lstStyle/>
        <a:p>
          <a:endParaRPr lang="en-US"/>
        </a:p>
      </dgm:t>
    </dgm:pt>
    <dgm:pt modelId="{CFDD5F90-FB75-4D82-B5EC-B19715D3931A}" type="pres">
      <dgm:prSet presAssocID="{A4EF59D8-0590-4FEE-8A31-7AA8B325E7C8}" presName="childText" presStyleLbl="conFgAcc1" presStyleIdx="2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6401E-1C44-4253-8186-6A29D65EB5E4}" type="pres">
      <dgm:prSet presAssocID="{947F356C-4630-40AD-B6B9-68A81617872B}" presName="spaceBetweenRectangles" presStyleCnt="0"/>
      <dgm:spPr/>
      <dgm:t>
        <a:bodyPr/>
        <a:lstStyle/>
        <a:p>
          <a:endParaRPr lang="en-US"/>
        </a:p>
      </dgm:t>
    </dgm:pt>
    <dgm:pt modelId="{665CB60B-06F9-4192-BB93-A722974ED8AA}" type="pres">
      <dgm:prSet presAssocID="{7C281465-29E9-4CFF-B851-9A35040F4BF1}" presName="parentLin" presStyleCnt="0"/>
      <dgm:spPr/>
      <dgm:t>
        <a:bodyPr/>
        <a:lstStyle/>
        <a:p>
          <a:endParaRPr lang="en-US"/>
        </a:p>
      </dgm:t>
    </dgm:pt>
    <dgm:pt modelId="{4CD70E77-AFB4-4649-8643-BC1DE39A9561}" type="pres">
      <dgm:prSet presAssocID="{7C281465-29E9-4CFF-B851-9A35040F4BF1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B4BCAE6A-CF90-49CC-90FF-BC1DB259D78E}" type="pres">
      <dgm:prSet presAssocID="{7C281465-29E9-4CFF-B851-9A35040F4BF1}" presName="parentText" presStyleLbl="node1" presStyleIdx="3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1FE2D7-304D-4DED-95B5-D55A459138B1}" type="pres">
      <dgm:prSet presAssocID="{7C281465-29E9-4CFF-B851-9A35040F4BF1}" presName="negativeSpace" presStyleCnt="0"/>
      <dgm:spPr/>
      <dgm:t>
        <a:bodyPr/>
        <a:lstStyle/>
        <a:p>
          <a:endParaRPr lang="en-US"/>
        </a:p>
      </dgm:t>
    </dgm:pt>
    <dgm:pt modelId="{111CED53-1ABB-4ACE-B940-3935B56CC066}" type="pres">
      <dgm:prSet presAssocID="{7C281465-29E9-4CFF-B851-9A35040F4BF1}" presName="childText" presStyleLbl="conFgAcc1" presStyleIdx="3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507B35-934F-4CE6-B071-EC0F637B945F}" type="pres">
      <dgm:prSet presAssocID="{982AAFC5-16E5-43C7-A610-FC47ACB92AAB}" presName="spaceBetweenRectangles" presStyleCnt="0"/>
      <dgm:spPr/>
      <dgm:t>
        <a:bodyPr/>
        <a:lstStyle/>
        <a:p>
          <a:endParaRPr lang="en-US"/>
        </a:p>
      </dgm:t>
    </dgm:pt>
    <dgm:pt modelId="{D7C50F29-6A1D-46BD-948C-2EECB31E6C40}" type="pres">
      <dgm:prSet presAssocID="{DD1DA29F-C15F-43CB-B6F1-A5A2501ACB53}" presName="parentLin" presStyleCnt="0"/>
      <dgm:spPr/>
      <dgm:t>
        <a:bodyPr/>
        <a:lstStyle/>
        <a:p>
          <a:endParaRPr lang="en-US"/>
        </a:p>
      </dgm:t>
    </dgm:pt>
    <dgm:pt modelId="{6A122BF9-1B99-40E6-A719-7E9D2A91A21D}" type="pres">
      <dgm:prSet presAssocID="{DD1DA29F-C15F-43CB-B6F1-A5A2501ACB53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AAAAA760-2220-4D1A-A1E1-969DC8CAE7AF}" type="pres">
      <dgm:prSet presAssocID="{DD1DA29F-C15F-43CB-B6F1-A5A2501ACB53}" presName="parentText" presStyleLbl="node1" presStyleIdx="4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1B6AC-2765-4A14-9702-2AB4BC033B03}" type="pres">
      <dgm:prSet presAssocID="{DD1DA29F-C15F-43CB-B6F1-A5A2501ACB53}" presName="negativeSpace" presStyleCnt="0"/>
      <dgm:spPr/>
      <dgm:t>
        <a:bodyPr/>
        <a:lstStyle/>
        <a:p>
          <a:endParaRPr lang="en-US"/>
        </a:p>
      </dgm:t>
    </dgm:pt>
    <dgm:pt modelId="{9E0C48D4-5EE8-439B-BF96-2921F46F70D8}" type="pres">
      <dgm:prSet presAssocID="{DD1DA29F-C15F-43CB-B6F1-A5A2501ACB53}" presName="childText" presStyleLbl="conFgAcc1" presStyleIdx="4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3FBE9C-6FDF-4C4B-9321-B01F49EBC49E}" type="pres">
      <dgm:prSet presAssocID="{1184AA49-00C7-4450-82FE-C06A32248AA2}" presName="spaceBetweenRectangles" presStyleCnt="0"/>
      <dgm:spPr/>
      <dgm:t>
        <a:bodyPr/>
        <a:lstStyle/>
        <a:p>
          <a:endParaRPr lang="en-US"/>
        </a:p>
      </dgm:t>
    </dgm:pt>
    <dgm:pt modelId="{788563D2-6A69-4CCA-8681-319E1C91A976}" type="pres">
      <dgm:prSet presAssocID="{D960364E-A990-4AF2-97B8-C3BD159480D9}" presName="parentLin" presStyleCnt="0"/>
      <dgm:spPr/>
      <dgm:t>
        <a:bodyPr/>
        <a:lstStyle/>
        <a:p>
          <a:endParaRPr lang="en-US"/>
        </a:p>
      </dgm:t>
    </dgm:pt>
    <dgm:pt modelId="{55844D96-BF08-41D5-A6B1-E9F23F4231A6}" type="pres">
      <dgm:prSet presAssocID="{D960364E-A990-4AF2-97B8-C3BD159480D9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06459BE7-96B6-4C26-A63D-BF22D52777AA}" type="pres">
      <dgm:prSet presAssocID="{D960364E-A990-4AF2-97B8-C3BD159480D9}" presName="parentText" presStyleLbl="node1" presStyleIdx="5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76C09-CDC5-4CC8-AD26-CA94F9D4FA6A}" type="pres">
      <dgm:prSet presAssocID="{D960364E-A990-4AF2-97B8-C3BD159480D9}" presName="negativeSpace" presStyleCnt="0"/>
      <dgm:spPr/>
      <dgm:t>
        <a:bodyPr/>
        <a:lstStyle/>
        <a:p>
          <a:endParaRPr lang="en-US"/>
        </a:p>
      </dgm:t>
    </dgm:pt>
    <dgm:pt modelId="{B5547CF4-25D8-409A-A7DF-104CE8B23D7D}" type="pres">
      <dgm:prSet presAssocID="{D960364E-A990-4AF2-97B8-C3BD159480D9}" presName="childText" presStyleLbl="conFgAcc1" presStyleIdx="5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B0D52B-BA5E-4351-B932-4342799CF8F6}" type="pres">
      <dgm:prSet presAssocID="{3D816367-89B3-4E4A-B382-3AE4F16CF2E7}" presName="spaceBetweenRectangles" presStyleCnt="0"/>
      <dgm:spPr/>
      <dgm:t>
        <a:bodyPr/>
        <a:lstStyle/>
        <a:p>
          <a:endParaRPr lang="en-US"/>
        </a:p>
      </dgm:t>
    </dgm:pt>
    <dgm:pt modelId="{7374C92B-FDB8-490C-A572-DE9411659991}" type="pres">
      <dgm:prSet presAssocID="{95CBB0C6-CE63-41FA-A276-0A7F4BCEA9EF}" presName="parentLin" presStyleCnt="0"/>
      <dgm:spPr/>
      <dgm:t>
        <a:bodyPr/>
        <a:lstStyle/>
        <a:p>
          <a:endParaRPr lang="en-US"/>
        </a:p>
      </dgm:t>
    </dgm:pt>
    <dgm:pt modelId="{1BF2E84B-EE90-4385-B22A-A662D4A9EC6E}" type="pres">
      <dgm:prSet presAssocID="{95CBB0C6-CE63-41FA-A276-0A7F4BCEA9EF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C680A229-47F0-494A-BC9C-D695AC2F38FC}" type="pres">
      <dgm:prSet presAssocID="{95CBB0C6-CE63-41FA-A276-0A7F4BCEA9EF}" presName="parentText" presStyleLbl="node1" presStyleIdx="6" presStyleCnt="7" custScaleX="909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0AC806-AB26-452A-A7B6-7EBC9E73CD7C}" type="pres">
      <dgm:prSet presAssocID="{95CBB0C6-CE63-41FA-A276-0A7F4BCEA9EF}" presName="negativeSpace" presStyleCnt="0"/>
      <dgm:spPr/>
      <dgm:t>
        <a:bodyPr/>
        <a:lstStyle/>
        <a:p>
          <a:endParaRPr lang="en-US"/>
        </a:p>
      </dgm:t>
    </dgm:pt>
    <dgm:pt modelId="{C57C9CC3-357C-48BE-98AD-3B71D88D5523}" type="pres">
      <dgm:prSet presAssocID="{95CBB0C6-CE63-41FA-A276-0A7F4BCEA9EF}" presName="childText" presStyleLbl="conFgAcc1" presStyleIdx="6" presStyleCnt="7" custScaleX="9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E8BDF9-6E5D-4CF9-A508-9A9CF4CB067D}" type="presOf" srcId="{9AAF2694-BB69-484F-A3DC-263B0F4E3C97}" destId="{B3FA7BC2-E31C-4D90-ADE9-465A6DCA6F02}" srcOrd="1" destOrd="0" presId="urn:microsoft.com/office/officeart/2005/8/layout/list1"/>
    <dgm:cxn modelId="{B6198C6F-C8D5-40CE-B3D2-725F3257C319}" srcId="{19C8486C-B5CC-485A-9364-B965D42F60B6}" destId="{DD1DA29F-C15F-43CB-B6F1-A5A2501ACB53}" srcOrd="4" destOrd="0" parTransId="{9B17A622-0268-4FBE-A100-E64D921B1B18}" sibTransId="{1184AA49-00C7-4450-82FE-C06A32248AA2}"/>
    <dgm:cxn modelId="{5F518B3E-A604-44CE-AD39-DE711D94C52A}" type="presOf" srcId="{C8612AD1-E2D5-4521-8F61-31686E9691FD}" destId="{6FE84EC9-CA61-4FFD-BDD8-8FD7E8C72875}" srcOrd="1" destOrd="0" presId="urn:microsoft.com/office/officeart/2005/8/layout/list1"/>
    <dgm:cxn modelId="{BD50C30F-E1CA-4F40-9053-E84334B22AE4}" type="presOf" srcId="{A4EF59D8-0590-4FEE-8A31-7AA8B325E7C8}" destId="{FC73B31B-2CED-46F8-8553-42EE4436EE26}" srcOrd="0" destOrd="0" presId="urn:microsoft.com/office/officeart/2005/8/layout/list1"/>
    <dgm:cxn modelId="{725D615C-68A6-4DD7-AEC7-283F2C06321F}" type="presOf" srcId="{D960364E-A990-4AF2-97B8-C3BD159480D9}" destId="{06459BE7-96B6-4C26-A63D-BF22D52777AA}" srcOrd="1" destOrd="0" presId="urn:microsoft.com/office/officeart/2005/8/layout/list1"/>
    <dgm:cxn modelId="{26DCDFC1-3F0B-4085-959C-AAACE2CBA16A}" srcId="{19C8486C-B5CC-485A-9364-B965D42F60B6}" destId="{95CBB0C6-CE63-41FA-A276-0A7F4BCEA9EF}" srcOrd="6" destOrd="0" parTransId="{6F3A209C-C23B-417A-8F73-730B8EE28E4B}" sibTransId="{1D99FF95-E4CA-4EED-B34B-C0ADE7906361}"/>
    <dgm:cxn modelId="{93585E1F-756A-455D-BE8C-468AE5C8A42E}" type="presOf" srcId="{C8612AD1-E2D5-4521-8F61-31686E9691FD}" destId="{A7CD1DB6-9C40-43E1-84B4-7D50C97D5855}" srcOrd="0" destOrd="0" presId="urn:microsoft.com/office/officeart/2005/8/layout/list1"/>
    <dgm:cxn modelId="{8119477C-7DEE-44AD-9566-AA5A20DD108B}" srcId="{19C8486C-B5CC-485A-9364-B965D42F60B6}" destId="{C8612AD1-E2D5-4521-8F61-31686E9691FD}" srcOrd="0" destOrd="0" parTransId="{FE1A44E8-4B5C-448C-8CBB-88F781E5B356}" sibTransId="{78571353-A8BA-489A-B671-A5781CB8CB42}"/>
    <dgm:cxn modelId="{CBFD7AC9-CD20-4172-A1A6-A1F47C4F94A0}" type="presOf" srcId="{7C281465-29E9-4CFF-B851-9A35040F4BF1}" destId="{4CD70E77-AFB4-4649-8643-BC1DE39A9561}" srcOrd="0" destOrd="0" presId="urn:microsoft.com/office/officeart/2005/8/layout/list1"/>
    <dgm:cxn modelId="{EC192C39-32BF-4ED3-92A1-C98B17B10E20}" type="presOf" srcId="{A4EF59D8-0590-4FEE-8A31-7AA8B325E7C8}" destId="{B3CBF290-624A-42E5-8C70-D989D1060E51}" srcOrd="1" destOrd="0" presId="urn:microsoft.com/office/officeart/2005/8/layout/list1"/>
    <dgm:cxn modelId="{99CB3B8F-509A-48D6-92EC-DC20B08B2496}" type="presOf" srcId="{95CBB0C6-CE63-41FA-A276-0A7F4BCEA9EF}" destId="{1BF2E84B-EE90-4385-B22A-A662D4A9EC6E}" srcOrd="0" destOrd="0" presId="urn:microsoft.com/office/officeart/2005/8/layout/list1"/>
    <dgm:cxn modelId="{1A983B45-4A6C-4ABB-8392-6046834598AB}" type="presOf" srcId="{DD1DA29F-C15F-43CB-B6F1-A5A2501ACB53}" destId="{AAAAA760-2220-4D1A-A1E1-969DC8CAE7AF}" srcOrd="1" destOrd="0" presId="urn:microsoft.com/office/officeart/2005/8/layout/list1"/>
    <dgm:cxn modelId="{F04414AC-1A42-45ED-937C-38B8EAD9136F}" type="presOf" srcId="{9AAF2694-BB69-484F-A3DC-263B0F4E3C97}" destId="{8B6D4CA6-436F-47E2-9399-2EE22F9AF87D}" srcOrd="0" destOrd="0" presId="urn:microsoft.com/office/officeart/2005/8/layout/list1"/>
    <dgm:cxn modelId="{AF6AC3D1-DB9E-484A-82F4-4C744BD5F7E9}" srcId="{19C8486C-B5CC-485A-9364-B965D42F60B6}" destId="{9AAF2694-BB69-484F-A3DC-263B0F4E3C97}" srcOrd="1" destOrd="0" parTransId="{420C1AA9-9169-4CE5-9D45-8A3F9955E331}" sibTransId="{C9042E76-2793-48C4-AAD3-9D68E9447DBB}"/>
    <dgm:cxn modelId="{4F2A4F5E-795B-46FC-9739-4B2B18CE73C3}" type="presOf" srcId="{DD1DA29F-C15F-43CB-B6F1-A5A2501ACB53}" destId="{6A122BF9-1B99-40E6-A719-7E9D2A91A21D}" srcOrd="0" destOrd="0" presId="urn:microsoft.com/office/officeart/2005/8/layout/list1"/>
    <dgm:cxn modelId="{0F84DB4E-2F25-446E-A91A-3FF83811CD3B}" type="presOf" srcId="{95CBB0C6-CE63-41FA-A276-0A7F4BCEA9EF}" destId="{C680A229-47F0-494A-BC9C-D695AC2F38FC}" srcOrd="1" destOrd="0" presId="urn:microsoft.com/office/officeart/2005/8/layout/list1"/>
    <dgm:cxn modelId="{2AC1FC6F-0B84-44E1-B5D6-BF49A340D574}" type="presOf" srcId="{19C8486C-B5CC-485A-9364-B965D42F60B6}" destId="{AFBBC8A9-F50E-4852-B61B-8CB8D5EB4244}" srcOrd="0" destOrd="0" presId="urn:microsoft.com/office/officeart/2005/8/layout/list1"/>
    <dgm:cxn modelId="{F355DB42-5647-49A0-B5D1-E515A46DB71B}" type="presOf" srcId="{D960364E-A990-4AF2-97B8-C3BD159480D9}" destId="{55844D96-BF08-41D5-A6B1-E9F23F4231A6}" srcOrd="0" destOrd="0" presId="urn:microsoft.com/office/officeart/2005/8/layout/list1"/>
    <dgm:cxn modelId="{D2031DF5-BE3B-462C-BDE7-91A12D3EA1AD}" srcId="{19C8486C-B5CC-485A-9364-B965D42F60B6}" destId="{D960364E-A990-4AF2-97B8-C3BD159480D9}" srcOrd="5" destOrd="0" parTransId="{4A770CC0-A1CF-4779-8BB7-2A6E9C799E91}" sibTransId="{3D816367-89B3-4E4A-B382-3AE4F16CF2E7}"/>
    <dgm:cxn modelId="{F6E091F7-C0FC-4B0B-819C-518EE7AC64A5}" srcId="{19C8486C-B5CC-485A-9364-B965D42F60B6}" destId="{7C281465-29E9-4CFF-B851-9A35040F4BF1}" srcOrd="3" destOrd="0" parTransId="{046676F3-A050-4E75-AEC7-B7C95C2C5DFD}" sibTransId="{982AAFC5-16E5-43C7-A610-FC47ACB92AAB}"/>
    <dgm:cxn modelId="{306A7A9C-8633-4B70-B289-ADEEFB697952}" srcId="{19C8486C-B5CC-485A-9364-B965D42F60B6}" destId="{A4EF59D8-0590-4FEE-8A31-7AA8B325E7C8}" srcOrd="2" destOrd="0" parTransId="{99E7B582-76BC-4750-8751-0F3EE8BDFECE}" sibTransId="{947F356C-4630-40AD-B6B9-68A81617872B}"/>
    <dgm:cxn modelId="{64CFA902-6280-4D8E-911D-BEE36D81E3A2}" type="presOf" srcId="{7C281465-29E9-4CFF-B851-9A35040F4BF1}" destId="{B4BCAE6A-CF90-49CC-90FF-BC1DB259D78E}" srcOrd="1" destOrd="0" presId="urn:microsoft.com/office/officeart/2005/8/layout/list1"/>
    <dgm:cxn modelId="{DBEEB01D-782C-4CC6-93E7-EB21AD079E69}" type="presParOf" srcId="{AFBBC8A9-F50E-4852-B61B-8CB8D5EB4244}" destId="{34DF2419-2E0C-451C-BDDF-6F82CD2F1022}" srcOrd="0" destOrd="0" presId="urn:microsoft.com/office/officeart/2005/8/layout/list1"/>
    <dgm:cxn modelId="{E2A40762-04EB-4B8F-BAD1-023057FDFE6B}" type="presParOf" srcId="{34DF2419-2E0C-451C-BDDF-6F82CD2F1022}" destId="{A7CD1DB6-9C40-43E1-84B4-7D50C97D5855}" srcOrd="0" destOrd="0" presId="urn:microsoft.com/office/officeart/2005/8/layout/list1"/>
    <dgm:cxn modelId="{18FB1ABA-E2AC-46CC-A7E3-A43FEBD63CC3}" type="presParOf" srcId="{34DF2419-2E0C-451C-BDDF-6F82CD2F1022}" destId="{6FE84EC9-CA61-4FFD-BDD8-8FD7E8C72875}" srcOrd="1" destOrd="0" presId="urn:microsoft.com/office/officeart/2005/8/layout/list1"/>
    <dgm:cxn modelId="{7C367FEB-32D1-4B88-B25F-1C66C590B30B}" type="presParOf" srcId="{AFBBC8A9-F50E-4852-B61B-8CB8D5EB4244}" destId="{C1BB6EB7-188D-4F84-A731-1C2E7A95E441}" srcOrd="1" destOrd="0" presId="urn:microsoft.com/office/officeart/2005/8/layout/list1"/>
    <dgm:cxn modelId="{253F653E-D22B-4788-A8B9-33BFA37DE7B4}" type="presParOf" srcId="{AFBBC8A9-F50E-4852-B61B-8CB8D5EB4244}" destId="{65D85B5B-AAE8-4226-B0F2-4FD6F664CC2B}" srcOrd="2" destOrd="0" presId="urn:microsoft.com/office/officeart/2005/8/layout/list1"/>
    <dgm:cxn modelId="{B18CD964-BFF7-4F4A-9280-E7D7E8A98C1D}" type="presParOf" srcId="{AFBBC8A9-F50E-4852-B61B-8CB8D5EB4244}" destId="{F9E208A3-BCC0-4DE2-95F7-8E5AB717707B}" srcOrd="3" destOrd="0" presId="urn:microsoft.com/office/officeart/2005/8/layout/list1"/>
    <dgm:cxn modelId="{EB0CFDEF-B236-4D58-8C96-F8D28F90A7DA}" type="presParOf" srcId="{AFBBC8A9-F50E-4852-B61B-8CB8D5EB4244}" destId="{B7B6E27C-8CDF-4C61-8193-A3F9A88814DC}" srcOrd="4" destOrd="0" presId="urn:microsoft.com/office/officeart/2005/8/layout/list1"/>
    <dgm:cxn modelId="{152EFB18-6920-4DFC-8911-AE1E524EDAA3}" type="presParOf" srcId="{B7B6E27C-8CDF-4C61-8193-A3F9A88814DC}" destId="{8B6D4CA6-436F-47E2-9399-2EE22F9AF87D}" srcOrd="0" destOrd="0" presId="urn:microsoft.com/office/officeart/2005/8/layout/list1"/>
    <dgm:cxn modelId="{5A006E20-E278-4A5A-A3C0-3915FA96F583}" type="presParOf" srcId="{B7B6E27C-8CDF-4C61-8193-A3F9A88814DC}" destId="{B3FA7BC2-E31C-4D90-ADE9-465A6DCA6F02}" srcOrd="1" destOrd="0" presId="urn:microsoft.com/office/officeart/2005/8/layout/list1"/>
    <dgm:cxn modelId="{9544EB41-999B-4279-A1A3-001355116EB0}" type="presParOf" srcId="{AFBBC8A9-F50E-4852-B61B-8CB8D5EB4244}" destId="{855126D9-FC7F-4C49-8270-930E9E827EF8}" srcOrd="5" destOrd="0" presId="urn:microsoft.com/office/officeart/2005/8/layout/list1"/>
    <dgm:cxn modelId="{A98C3DA5-FA02-49DE-9668-01354BA3C816}" type="presParOf" srcId="{AFBBC8A9-F50E-4852-B61B-8CB8D5EB4244}" destId="{03071BFE-11AF-4A40-8D8A-A6B5CE3A3A53}" srcOrd="6" destOrd="0" presId="urn:microsoft.com/office/officeart/2005/8/layout/list1"/>
    <dgm:cxn modelId="{0A0370DD-1E80-430A-A0F0-CBB86B72484C}" type="presParOf" srcId="{AFBBC8A9-F50E-4852-B61B-8CB8D5EB4244}" destId="{357D8EDE-7013-4625-AC86-C6E0C185889C}" srcOrd="7" destOrd="0" presId="urn:microsoft.com/office/officeart/2005/8/layout/list1"/>
    <dgm:cxn modelId="{23C55359-9313-4676-9C96-E82EFD183CD4}" type="presParOf" srcId="{AFBBC8A9-F50E-4852-B61B-8CB8D5EB4244}" destId="{D38CF9CD-F4DB-49F4-8569-C3BD059252E2}" srcOrd="8" destOrd="0" presId="urn:microsoft.com/office/officeart/2005/8/layout/list1"/>
    <dgm:cxn modelId="{777CCE32-6D2F-40B4-89B8-B2BF83BEE052}" type="presParOf" srcId="{D38CF9CD-F4DB-49F4-8569-C3BD059252E2}" destId="{FC73B31B-2CED-46F8-8553-42EE4436EE26}" srcOrd="0" destOrd="0" presId="urn:microsoft.com/office/officeart/2005/8/layout/list1"/>
    <dgm:cxn modelId="{82B59783-C292-4AFA-B5D9-2CCB6D0A9D45}" type="presParOf" srcId="{D38CF9CD-F4DB-49F4-8569-C3BD059252E2}" destId="{B3CBF290-624A-42E5-8C70-D989D1060E51}" srcOrd="1" destOrd="0" presId="urn:microsoft.com/office/officeart/2005/8/layout/list1"/>
    <dgm:cxn modelId="{FF749F8D-68DA-4D1E-AAC1-0630DA3D18D6}" type="presParOf" srcId="{AFBBC8A9-F50E-4852-B61B-8CB8D5EB4244}" destId="{98C1D7C6-96FC-45FB-A7B6-8FDC02CAA87E}" srcOrd="9" destOrd="0" presId="urn:microsoft.com/office/officeart/2005/8/layout/list1"/>
    <dgm:cxn modelId="{7A5E3A52-3420-456C-8259-AE668AE003D7}" type="presParOf" srcId="{AFBBC8A9-F50E-4852-B61B-8CB8D5EB4244}" destId="{CFDD5F90-FB75-4D82-B5EC-B19715D3931A}" srcOrd="10" destOrd="0" presId="urn:microsoft.com/office/officeart/2005/8/layout/list1"/>
    <dgm:cxn modelId="{F5D5D6E9-B301-4C46-8530-350EE078CED7}" type="presParOf" srcId="{AFBBC8A9-F50E-4852-B61B-8CB8D5EB4244}" destId="{AB26401E-1C44-4253-8186-6A29D65EB5E4}" srcOrd="11" destOrd="0" presId="urn:microsoft.com/office/officeart/2005/8/layout/list1"/>
    <dgm:cxn modelId="{4A2A74F9-4460-44C8-9CA3-7F36753A4EC3}" type="presParOf" srcId="{AFBBC8A9-F50E-4852-B61B-8CB8D5EB4244}" destId="{665CB60B-06F9-4192-BB93-A722974ED8AA}" srcOrd="12" destOrd="0" presId="urn:microsoft.com/office/officeart/2005/8/layout/list1"/>
    <dgm:cxn modelId="{909FACC7-A689-44CB-B97C-EAD60AC86CDD}" type="presParOf" srcId="{665CB60B-06F9-4192-BB93-A722974ED8AA}" destId="{4CD70E77-AFB4-4649-8643-BC1DE39A9561}" srcOrd="0" destOrd="0" presId="urn:microsoft.com/office/officeart/2005/8/layout/list1"/>
    <dgm:cxn modelId="{BCA14EB5-2C42-4FDA-A3A6-2AF869460DA1}" type="presParOf" srcId="{665CB60B-06F9-4192-BB93-A722974ED8AA}" destId="{B4BCAE6A-CF90-49CC-90FF-BC1DB259D78E}" srcOrd="1" destOrd="0" presId="urn:microsoft.com/office/officeart/2005/8/layout/list1"/>
    <dgm:cxn modelId="{6494F836-889F-4874-8291-C0D8EBF1A5B8}" type="presParOf" srcId="{AFBBC8A9-F50E-4852-B61B-8CB8D5EB4244}" destId="{461FE2D7-304D-4DED-95B5-D55A459138B1}" srcOrd="13" destOrd="0" presId="urn:microsoft.com/office/officeart/2005/8/layout/list1"/>
    <dgm:cxn modelId="{88BD7C55-7B40-4E7A-A33D-F8D3A438C3D4}" type="presParOf" srcId="{AFBBC8A9-F50E-4852-B61B-8CB8D5EB4244}" destId="{111CED53-1ABB-4ACE-B940-3935B56CC066}" srcOrd="14" destOrd="0" presId="urn:microsoft.com/office/officeart/2005/8/layout/list1"/>
    <dgm:cxn modelId="{D0C57DDA-8C28-40AA-82A7-2BD1F54AFE75}" type="presParOf" srcId="{AFBBC8A9-F50E-4852-B61B-8CB8D5EB4244}" destId="{8D507B35-934F-4CE6-B071-EC0F637B945F}" srcOrd="15" destOrd="0" presId="urn:microsoft.com/office/officeart/2005/8/layout/list1"/>
    <dgm:cxn modelId="{1114BC98-9589-47C3-AE5F-B2897DA42CB1}" type="presParOf" srcId="{AFBBC8A9-F50E-4852-B61B-8CB8D5EB4244}" destId="{D7C50F29-6A1D-46BD-948C-2EECB31E6C40}" srcOrd="16" destOrd="0" presId="urn:microsoft.com/office/officeart/2005/8/layout/list1"/>
    <dgm:cxn modelId="{A69FEC87-11E0-4E3C-92F4-583B7ADFC4BC}" type="presParOf" srcId="{D7C50F29-6A1D-46BD-948C-2EECB31E6C40}" destId="{6A122BF9-1B99-40E6-A719-7E9D2A91A21D}" srcOrd="0" destOrd="0" presId="urn:microsoft.com/office/officeart/2005/8/layout/list1"/>
    <dgm:cxn modelId="{009DDA34-20F2-4B80-9159-A9C1D1AF593A}" type="presParOf" srcId="{D7C50F29-6A1D-46BD-948C-2EECB31E6C40}" destId="{AAAAA760-2220-4D1A-A1E1-969DC8CAE7AF}" srcOrd="1" destOrd="0" presId="urn:microsoft.com/office/officeart/2005/8/layout/list1"/>
    <dgm:cxn modelId="{9EAD03A1-67A0-4608-82EC-5DF0BB188FC2}" type="presParOf" srcId="{AFBBC8A9-F50E-4852-B61B-8CB8D5EB4244}" destId="{F4A1B6AC-2765-4A14-9702-2AB4BC033B03}" srcOrd="17" destOrd="0" presId="urn:microsoft.com/office/officeart/2005/8/layout/list1"/>
    <dgm:cxn modelId="{FA0E8F95-8AD0-465F-BEC2-E34E2B88CAAA}" type="presParOf" srcId="{AFBBC8A9-F50E-4852-B61B-8CB8D5EB4244}" destId="{9E0C48D4-5EE8-439B-BF96-2921F46F70D8}" srcOrd="18" destOrd="0" presId="urn:microsoft.com/office/officeart/2005/8/layout/list1"/>
    <dgm:cxn modelId="{D46C6BEF-CC6A-4FC4-9145-07579BBBA1DE}" type="presParOf" srcId="{AFBBC8A9-F50E-4852-B61B-8CB8D5EB4244}" destId="{4F3FBE9C-6FDF-4C4B-9321-B01F49EBC49E}" srcOrd="19" destOrd="0" presId="urn:microsoft.com/office/officeart/2005/8/layout/list1"/>
    <dgm:cxn modelId="{8CD6ECA2-F155-4012-8067-DDEA0B26E2FF}" type="presParOf" srcId="{AFBBC8A9-F50E-4852-B61B-8CB8D5EB4244}" destId="{788563D2-6A69-4CCA-8681-319E1C91A976}" srcOrd="20" destOrd="0" presId="urn:microsoft.com/office/officeart/2005/8/layout/list1"/>
    <dgm:cxn modelId="{A3A83AAD-35B7-4F24-8CBB-3CFF9EC8E083}" type="presParOf" srcId="{788563D2-6A69-4CCA-8681-319E1C91A976}" destId="{55844D96-BF08-41D5-A6B1-E9F23F4231A6}" srcOrd="0" destOrd="0" presId="urn:microsoft.com/office/officeart/2005/8/layout/list1"/>
    <dgm:cxn modelId="{12A178C2-8668-47AC-B24B-4CA2E5CB823F}" type="presParOf" srcId="{788563D2-6A69-4CCA-8681-319E1C91A976}" destId="{06459BE7-96B6-4C26-A63D-BF22D52777AA}" srcOrd="1" destOrd="0" presId="urn:microsoft.com/office/officeart/2005/8/layout/list1"/>
    <dgm:cxn modelId="{14FFDFFA-3B88-4D01-A74B-1937123D42D1}" type="presParOf" srcId="{AFBBC8A9-F50E-4852-B61B-8CB8D5EB4244}" destId="{7AD76C09-CDC5-4CC8-AD26-CA94F9D4FA6A}" srcOrd="21" destOrd="0" presId="urn:microsoft.com/office/officeart/2005/8/layout/list1"/>
    <dgm:cxn modelId="{FF21689D-9A53-49FE-AFC5-59FE0D74FC20}" type="presParOf" srcId="{AFBBC8A9-F50E-4852-B61B-8CB8D5EB4244}" destId="{B5547CF4-25D8-409A-A7DF-104CE8B23D7D}" srcOrd="22" destOrd="0" presId="urn:microsoft.com/office/officeart/2005/8/layout/list1"/>
    <dgm:cxn modelId="{E8C68653-3043-4997-9847-9E77C4224CE9}" type="presParOf" srcId="{AFBBC8A9-F50E-4852-B61B-8CB8D5EB4244}" destId="{B5B0D52B-BA5E-4351-B932-4342799CF8F6}" srcOrd="23" destOrd="0" presId="urn:microsoft.com/office/officeart/2005/8/layout/list1"/>
    <dgm:cxn modelId="{3EBB5600-3584-4716-889F-84855BC51C96}" type="presParOf" srcId="{AFBBC8A9-F50E-4852-B61B-8CB8D5EB4244}" destId="{7374C92B-FDB8-490C-A572-DE9411659991}" srcOrd="24" destOrd="0" presId="urn:microsoft.com/office/officeart/2005/8/layout/list1"/>
    <dgm:cxn modelId="{3C87E03B-B83B-4DD3-ACF6-86CF4A4ED4F5}" type="presParOf" srcId="{7374C92B-FDB8-490C-A572-DE9411659991}" destId="{1BF2E84B-EE90-4385-B22A-A662D4A9EC6E}" srcOrd="0" destOrd="0" presId="urn:microsoft.com/office/officeart/2005/8/layout/list1"/>
    <dgm:cxn modelId="{7F14297A-733A-44A5-A1F7-DB9CFCB74B50}" type="presParOf" srcId="{7374C92B-FDB8-490C-A572-DE9411659991}" destId="{C680A229-47F0-494A-BC9C-D695AC2F38FC}" srcOrd="1" destOrd="0" presId="urn:microsoft.com/office/officeart/2005/8/layout/list1"/>
    <dgm:cxn modelId="{DEE43ED2-3A55-48DD-8FF9-F7EAC4BD66A8}" type="presParOf" srcId="{AFBBC8A9-F50E-4852-B61B-8CB8D5EB4244}" destId="{5B0AC806-AB26-452A-A7B6-7EBC9E73CD7C}" srcOrd="25" destOrd="0" presId="urn:microsoft.com/office/officeart/2005/8/layout/list1"/>
    <dgm:cxn modelId="{25CA14A8-BFA2-43A2-9D76-3D44F3FBD652}" type="presParOf" srcId="{AFBBC8A9-F50E-4852-B61B-8CB8D5EB4244}" destId="{C57C9CC3-357C-48BE-98AD-3B71D88D5523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85B5B-AAE8-4226-B0F2-4FD6F664CC2B}">
      <dsp:nvSpPr>
        <dsp:cNvPr id="0" name=""/>
        <dsp:cNvSpPr/>
      </dsp:nvSpPr>
      <dsp:spPr>
        <a:xfrm>
          <a:off x="0" y="27685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E84EC9-CA61-4FFD-BDD8-8FD7E8C72875}">
      <dsp:nvSpPr>
        <dsp:cNvPr id="0" name=""/>
        <dsp:cNvSpPr/>
      </dsp:nvSpPr>
      <dsp:spPr>
        <a:xfrm>
          <a:off x="391160" y="8497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Operations and help desk</a:t>
          </a:r>
          <a:endParaRPr lang="en-US" sz="2000" kern="1200" dirty="0"/>
        </a:p>
      </dsp:txBody>
      <dsp:txXfrm>
        <a:off x="409894" y="103710"/>
        <a:ext cx="4940981" cy="346292"/>
      </dsp:txXfrm>
    </dsp:sp>
    <dsp:sp modelId="{03071BFE-11AF-4A40-8D8A-A6B5CE3A3A53}">
      <dsp:nvSpPr>
        <dsp:cNvPr id="0" name=""/>
        <dsp:cNvSpPr/>
      </dsp:nvSpPr>
      <dsp:spPr>
        <a:xfrm>
          <a:off x="0" y="86653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A7BC2-E31C-4D90-ADE9-465A6DCA6F02}">
      <dsp:nvSpPr>
        <dsp:cNvPr id="0" name=""/>
        <dsp:cNvSpPr/>
      </dsp:nvSpPr>
      <dsp:spPr>
        <a:xfrm>
          <a:off x="391160" y="67465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smtClean="0"/>
            <a:t>Programming</a:t>
          </a:r>
          <a:endParaRPr lang="en-US" sz="2000" kern="1200"/>
        </a:p>
      </dsp:txBody>
      <dsp:txXfrm>
        <a:off x="409894" y="693390"/>
        <a:ext cx="4940981" cy="346292"/>
      </dsp:txXfrm>
    </dsp:sp>
    <dsp:sp modelId="{CFDD5F90-FB75-4D82-B5EC-B19715D3931A}">
      <dsp:nvSpPr>
        <dsp:cNvPr id="0" name=""/>
        <dsp:cNvSpPr/>
      </dsp:nvSpPr>
      <dsp:spPr>
        <a:xfrm>
          <a:off x="0" y="145621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CBF290-624A-42E5-8C70-D989D1060E51}">
      <dsp:nvSpPr>
        <dsp:cNvPr id="0" name=""/>
        <dsp:cNvSpPr/>
      </dsp:nvSpPr>
      <dsp:spPr>
        <a:xfrm>
          <a:off x="391160" y="126433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Systems design</a:t>
          </a:r>
          <a:endParaRPr lang="en-US" sz="2000" kern="1200" dirty="0"/>
        </a:p>
      </dsp:txBody>
      <dsp:txXfrm>
        <a:off x="409894" y="1283070"/>
        <a:ext cx="4940981" cy="346292"/>
      </dsp:txXfrm>
    </dsp:sp>
    <dsp:sp modelId="{111CED53-1ABB-4ACE-B940-3935B56CC066}">
      <dsp:nvSpPr>
        <dsp:cNvPr id="0" name=""/>
        <dsp:cNvSpPr/>
      </dsp:nvSpPr>
      <dsp:spPr>
        <a:xfrm>
          <a:off x="0" y="204589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BCAE6A-CF90-49CC-90FF-BC1DB259D78E}">
      <dsp:nvSpPr>
        <dsp:cNvPr id="0" name=""/>
        <dsp:cNvSpPr/>
      </dsp:nvSpPr>
      <dsp:spPr>
        <a:xfrm>
          <a:off x="391160" y="185401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Web design and Web hosting</a:t>
          </a:r>
          <a:endParaRPr lang="en-US" sz="2000" kern="1200" dirty="0"/>
        </a:p>
      </dsp:txBody>
      <dsp:txXfrm>
        <a:off x="409894" y="1872750"/>
        <a:ext cx="4940981" cy="346292"/>
      </dsp:txXfrm>
    </dsp:sp>
    <dsp:sp modelId="{9E0C48D4-5EE8-439B-BF96-2921F46F70D8}">
      <dsp:nvSpPr>
        <dsp:cNvPr id="0" name=""/>
        <dsp:cNvSpPr/>
      </dsp:nvSpPr>
      <dsp:spPr>
        <a:xfrm>
          <a:off x="0" y="263557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AA760-2220-4D1A-A1E1-969DC8CAE7AF}">
      <dsp:nvSpPr>
        <dsp:cNvPr id="0" name=""/>
        <dsp:cNvSpPr/>
      </dsp:nvSpPr>
      <dsp:spPr>
        <a:xfrm>
          <a:off x="391160" y="244369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Network design and maintenance</a:t>
          </a:r>
          <a:endParaRPr lang="en-US" sz="2000" kern="1200" dirty="0"/>
        </a:p>
      </dsp:txBody>
      <dsp:txXfrm>
        <a:off x="409894" y="2462430"/>
        <a:ext cx="4940981" cy="346292"/>
      </dsp:txXfrm>
    </dsp:sp>
    <dsp:sp modelId="{B5547CF4-25D8-409A-A7DF-104CE8B23D7D}">
      <dsp:nvSpPr>
        <dsp:cNvPr id="0" name=""/>
        <dsp:cNvSpPr/>
      </dsp:nvSpPr>
      <dsp:spPr>
        <a:xfrm>
          <a:off x="0" y="322525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59BE7-96B6-4C26-A63D-BF22D52777AA}">
      <dsp:nvSpPr>
        <dsp:cNvPr id="0" name=""/>
        <dsp:cNvSpPr/>
      </dsp:nvSpPr>
      <dsp:spPr>
        <a:xfrm>
          <a:off x="391160" y="303337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Database design and maintenance</a:t>
          </a:r>
          <a:endParaRPr lang="en-US" sz="2000" kern="1200" dirty="0"/>
        </a:p>
      </dsp:txBody>
      <dsp:txXfrm>
        <a:off x="409894" y="3052110"/>
        <a:ext cx="4940981" cy="346292"/>
      </dsp:txXfrm>
    </dsp:sp>
    <dsp:sp modelId="{C57C9CC3-357C-48BE-98AD-3B71D88D5523}">
      <dsp:nvSpPr>
        <dsp:cNvPr id="0" name=""/>
        <dsp:cNvSpPr/>
      </dsp:nvSpPr>
      <dsp:spPr>
        <a:xfrm>
          <a:off x="0" y="3814936"/>
          <a:ext cx="7111992" cy="32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80A229-47F0-494A-BC9C-D695AC2F38FC}">
      <dsp:nvSpPr>
        <dsp:cNvPr id="0" name=""/>
        <dsp:cNvSpPr/>
      </dsp:nvSpPr>
      <dsp:spPr>
        <a:xfrm>
          <a:off x="391160" y="3623056"/>
          <a:ext cx="4978449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Robotics and artificial intelligence</a:t>
          </a:r>
          <a:endParaRPr lang="en-US" sz="2000" kern="1200" dirty="0"/>
        </a:p>
      </dsp:txBody>
      <dsp:txXfrm>
        <a:off x="409894" y="3641790"/>
        <a:ext cx="4940981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2F5A012-3EBF-4488-AE78-FEC6C0D2B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794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44FEE35-E7B3-41ED-A79C-F5C11FC49A4D}" type="slidenum">
              <a:rPr kumimoji="0" lang="en-US" altLang="en-US"/>
              <a:pPr/>
              <a:t>1</a:t>
            </a:fld>
            <a:endParaRPr kumimoji="0" lang="en-US" alt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4033EE2-7C81-41A1-92FE-BB57B9E9013F}" type="slidenum">
              <a:rPr kumimoji="0" lang="en-US" altLang="en-US"/>
              <a:pPr/>
              <a:t>13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AC102A-445D-41AB-BFBE-3F16A84AA28E}" type="slidenum">
              <a:rPr kumimoji="0" lang="en-US" altLang="en-US"/>
              <a:pPr/>
              <a:t>14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1E30EDE-344C-44FE-9F0A-AD7935D3F566}" type="slidenum">
              <a:rPr kumimoji="0" lang="en-US" altLang="en-US"/>
              <a:pPr/>
              <a:t>15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7332F5E-5133-46B8-93FC-09F5730C9C39}" type="slidenum">
              <a:rPr kumimoji="0" lang="en-US" altLang="en-US"/>
              <a:pPr/>
              <a:t>16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60A8CD-0013-4864-AA3A-8278EAA26456}" type="slidenum">
              <a:rPr kumimoji="0" lang="en-US" altLang="en-US"/>
              <a:pPr/>
              <a:t>17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E9072B8-84B1-4CAC-ADD0-039E457D7258}" type="slidenum">
              <a:rPr kumimoji="0" lang="en-US" altLang="en-US"/>
              <a:pPr/>
              <a:t>18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A907573-5BE6-4421-B1CB-54D7617EDE8F}" type="slidenum">
              <a:rPr kumimoji="0" lang="en-US" altLang="en-US"/>
              <a:pPr/>
              <a:t>21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A77F884-5F9A-449E-A2AC-43646646AF1C}" type="slidenum">
              <a:rPr kumimoji="0" lang="en-US" altLang="en-US"/>
              <a:pPr/>
              <a:t>22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ECE0369-0B4C-47EF-9CB7-E14D89B8783B}" type="slidenum">
              <a:rPr kumimoji="0" lang="en-US" altLang="en-US"/>
              <a:pPr/>
              <a:t>24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C03814C-E172-4937-BA58-61F14BCFA6FF}" type="slidenum">
              <a:rPr kumimoji="0" lang="en-US" altLang="en-US"/>
              <a:pPr/>
              <a:t>25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7B9666-A31B-4A6C-873E-9854C1CBFFA3}" type="slidenum">
              <a:rPr kumimoji="0" lang="en-US" altLang="en-US"/>
              <a:pPr/>
              <a:t>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5CCA2C8-42CB-4C6C-B20E-1BD7219AAE13}" type="slidenum">
              <a:rPr kumimoji="0" lang="en-US" altLang="en-US"/>
              <a:pPr/>
              <a:t>26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B0D6C58-2EEA-4F20-81A4-8C133CE3B15D}" type="slidenum">
              <a:rPr kumimoji="0" lang="en-US" altLang="en-US"/>
              <a:pPr/>
              <a:t>27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EB0F381-1533-44AA-A668-389002618B41}" type="slidenum">
              <a:rPr kumimoji="0" lang="en-US" altLang="en-US"/>
              <a:pPr/>
              <a:t>28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BB351FF-EFDF-425D-B5D1-549CBE7A61F1}" type="slidenum">
              <a:rPr kumimoji="0" lang="en-US" altLang="en-US"/>
              <a:pPr/>
              <a:t>30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18FAD4F-2F92-4C24-A4B8-85402FAE3A65}" type="slidenum">
              <a:rPr kumimoji="0" lang="en-US" altLang="en-US"/>
              <a:pPr/>
              <a:t>31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2546825-BC03-4521-875C-5878DFA56DAD}" type="slidenum">
              <a:rPr kumimoji="0" lang="en-US" altLang="en-US"/>
              <a:pPr/>
              <a:t>32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2C10B6D-1296-4D0B-8220-AFA182D9A929}" type="slidenum">
              <a:rPr kumimoji="0" lang="en-US" altLang="en-US"/>
              <a:pPr/>
              <a:t>33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C91ED32-781F-452F-92CB-AACAF4C884CD}" type="slidenum">
              <a:rPr kumimoji="0" lang="en-US" altLang="en-US"/>
              <a:pPr/>
              <a:t>34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D3CDA5C-E210-433E-B1F4-4BBEBAD81713}" type="slidenum">
              <a:rPr kumimoji="0" lang="en-US" altLang="en-US"/>
              <a:pPr/>
              <a:t>35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6E56D52-1947-4A20-A795-A6A41023BE1A}" type="slidenum">
              <a:rPr kumimoji="0" lang="en-US" altLang="en-US"/>
              <a:pPr/>
              <a:t>36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4070735-8342-4AF3-92BE-C84D566E7604}" type="slidenum">
              <a:rPr kumimoji="0" lang="en-US" altLang="en-US"/>
              <a:pPr/>
              <a:t>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EC3914E-67D2-4CD5-A5F0-13F51F40E356}" type="slidenum">
              <a:rPr kumimoji="0" lang="en-US" altLang="en-US"/>
              <a:pPr/>
              <a:t>37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589AF8C-E503-444C-BFFD-1EAE47AFC5EC}" type="slidenum">
              <a:rPr kumimoji="0" lang="en-US" altLang="en-US"/>
              <a:pPr/>
              <a:t>38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1A87544-ED02-4FAE-BAA3-1D12E8B79B8F}" type="slidenum">
              <a:rPr kumimoji="0" lang="en-US" altLang="en-US"/>
              <a:pPr/>
              <a:t>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F0ADCB5-CF45-413F-90C9-5FBC1A35A1FE}" type="slidenum">
              <a:rPr kumimoji="0" lang="en-US" altLang="en-US"/>
              <a:pPr/>
              <a:t>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3897D3D-08E4-455A-90D7-C1AB3E1B525B}" type="slidenum">
              <a:rPr kumimoji="0" lang="en-US" altLang="en-US"/>
              <a:pPr/>
              <a:t>9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33B4F40-5DDD-4E1C-BE5B-2217B579AB17}" type="slidenum">
              <a:rPr kumimoji="0" lang="en-US" altLang="en-US"/>
              <a:pPr/>
              <a:t>10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DB12F3A-D9C5-4028-B938-44E885D13521}" type="slidenum">
              <a:rPr kumimoji="0" lang="en-US" altLang="en-US"/>
              <a:pPr/>
              <a:t>11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A3AF3AB-FC38-43BF-87EB-7448EE8589D3}" type="slidenum">
              <a:rPr kumimoji="0" lang="en-US" altLang="en-US"/>
              <a:pPr/>
              <a:t>12</a:t>
            </a:fld>
            <a:endParaRPr kumimoji="0"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445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563563"/>
            <a:ext cx="9144000" cy="1287462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69888" y="138113"/>
            <a:ext cx="3833812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3100" smtClean="0">
                <a:solidFill>
                  <a:schemeClr val="tx2"/>
                </a:solidFill>
                <a:latin typeface="DINPro-CondBlack"/>
                <a:ea typeface="DINPro-CondBlack"/>
                <a:cs typeface="DINPro-CondBlack"/>
              </a:rPr>
              <a:t>MIS</a:t>
            </a:r>
          </a:p>
        </p:txBody>
      </p:sp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3302000" y="733425"/>
            <a:ext cx="679450" cy="831850"/>
            <a:chOff x="3875465" y="855632"/>
            <a:chExt cx="678753" cy="830997"/>
          </a:xfrm>
        </p:grpSpPr>
        <p:sp>
          <p:nvSpPr>
            <p:cNvPr id="6" name="TextBox 5"/>
            <p:cNvSpPr txBox="1">
              <a:spLocks noChangeArrowheads="1"/>
            </p:cNvSpPr>
            <p:nvPr userDrawn="1"/>
          </p:nvSpPr>
          <p:spPr bwMode="auto">
            <a:xfrm>
              <a:off x="4026123" y="855632"/>
              <a:ext cx="447216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4800" dirty="0" smtClean="0">
                  <a:solidFill>
                    <a:schemeClr val="tx2"/>
                  </a:solidFill>
                  <a:latin typeface="DINPro-CondMedium"/>
                  <a:ea typeface="DINPro-CondMedium"/>
                  <a:cs typeface="DINPro-CondMedium"/>
                </a:rPr>
                <a:t>6</a:t>
              </a:r>
            </a:p>
          </p:txBody>
        </p:sp>
        <p:sp>
          <p:nvSpPr>
            <p:cNvPr id="7" name="Oval 6"/>
            <p:cNvSpPr/>
            <p:nvPr userDrawn="1"/>
          </p:nvSpPr>
          <p:spPr>
            <a:xfrm>
              <a:off x="3875465" y="928582"/>
              <a:ext cx="678753" cy="678753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4832350" y="3165475"/>
            <a:ext cx="3881438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4200" dirty="0" smtClean="0">
                <a:solidFill>
                  <a:schemeClr val="tx2"/>
                </a:solidFill>
                <a:latin typeface="DINPro-CondBlack"/>
              </a:rPr>
              <a:t>INFORMATION SYSTEMS: AN OVERVIEW</a:t>
            </a:r>
          </a:p>
        </p:txBody>
      </p:sp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4832350" y="1778000"/>
            <a:ext cx="1328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7200" dirty="0" smtClean="0">
                <a:solidFill>
                  <a:schemeClr val="tx2"/>
                </a:solidFill>
                <a:latin typeface="DINPro-CondBlack"/>
                <a:ea typeface="DINPro-CondBlack"/>
                <a:cs typeface="DINPro-CondBlack"/>
              </a:rPr>
              <a:t>1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32350" y="2987675"/>
            <a:ext cx="4311650" cy="0"/>
          </a:xfrm>
          <a:prstGeom prst="line">
            <a:avLst/>
          </a:prstGeom>
          <a:ln w="38100" cmpd="sng">
            <a:solidFill>
              <a:srgbClr val="5CBD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444500" y="241300"/>
            <a:ext cx="30083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800" smtClean="0">
                <a:solidFill>
                  <a:schemeClr val="tx2"/>
                </a:solidFill>
                <a:latin typeface="Calibri" pitchFamily="34" charset="0"/>
              </a:rPr>
              <a:t>BIDGOLI</a:t>
            </a:r>
          </a:p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12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851025"/>
            <a:ext cx="3759200" cy="408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735388" y="6584950"/>
            <a:ext cx="5408612" cy="277813"/>
          </a:xfrm>
        </p:spPr>
        <p:txBody>
          <a:bodyPr anchor="b"/>
          <a:lstStyle>
            <a:lvl1pPr algn="l">
              <a:defRPr sz="700" kern="700" spc="50">
                <a:latin typeface="Arial Narrow"/>
                <a:cs typeface="Arial Narrow"/>
              </a:defRPr>
            </a:lvl1pPr>
          </a:lstStyle>
          <a:p>
            <a:pPr>
              <a:defRPr/>
            </a:pPr>
            <a:r>
              <a:rPr lang="en-US"/>
              <a:t>Copyright ©2016 Cengage Learning. All Rights Reserved. May not be scanned, copied or duplicated, or posted to a publicly accessible website, in whole or in part. </a:t>
            </a:r>
          </a:p>
        </p:txBody>
      </p:sp>
    </p:spTree>
    <p:extLst>
      <p:ext uri="{BB962C8B-B14F-4D97-AF65-F5344CB8AC3E}">
        <p14:creationId xmlns:p14="http://schemas.microsoft.com/office/powerpoint/2010/main" val="293357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SUMMARY</a:t>
            </a:r>
          </a:p>
        </p:txBody>
      </p:sp>
      <p:pic>
        <p:nvPicPr>
          <p:cNvPr id="7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9159E628-ACCE-4290-AE24-D73A395E6264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2"/>
          </p:nvPr>
        </p:nvSpPr>
        <p:spPr>
          <a:xfrm>
            <a:off x="1232969" y="14821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E97DF-38B5-429C-834E-94A03A162D01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3" name="Picture 2" descr="4ltr_logo_new_REVISEDbw.ps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4" t="6983" r="7072" b="4960"/>
          <a:stretch/>
        </p:blipFill>
        <p:spPr>
          <a:xfrm>
            <a:off x="3465147" y="2078159"/>
            <a:ext cx="2204181" cy="2210533"/>
          </a:xfrm>
          <a:prstGeom prst="ellipse">
            <a:avLst/>
          </a:prstGeom>
        </p:spPr>
      </p:pic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3E14996-6599-44D8-B331-F772B5489904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3890C-2C72-459B-AE68-30234FA6A96F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55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3F73A-B244-49A3-AD11-F818594D660C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4C958-6962-48C4-BAF2-4ABD6525AC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347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4547F-F0F7-485C-BABD-FC4AACB3D6FC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AB2C5-CBC6-4E87-AA68-9DDB2A17AA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850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D6E72-7F0C-4398-B2E0-6039A8E9D623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B1646-B7FA-49D0-89DA-5C7348A1D6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303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12AFC-81D1-4A9D-93E2-A37AB633C4B6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B93F6-5E8D-4A4F-86DA-BD1B5D9B55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267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CC8E8-A537-4B64-923E-35BA67522F66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98296-A993-4112-A588-AA5384084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7809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0AC55-E3C4-4C06-A04E-8CF4D747E1CB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1BD-52F4-427D-9AA5-E2E608171A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6070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09EE2-7677-4706-8BC2-17064C0AF25B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777BF-7FE1-484B-ADBC-6967C5E89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62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6E425-981A-4A97-A392-20901BABA497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DCE1F-2F6E-4CCA-B10E-25E87CC88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13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891EC96-78F3-4446-BA1B-8919B35EEB7E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" name="Chord 7"/>
          <p:cNvSpPr/>
          <p:nvPr userDrawn="1"/>
        </p:nvSpPr>
        <p:spPr>
          <a:xfrm rot="13320000">
            <a:off x="-465138" y="155575"/>
            <a:ext cx="987426" cy="987425"/>
          </a:xfrm>
          <a:prstGeom prst="chord">
            <a:avLst>
              <a:gd name="adj1" fmla="val 2700000"/>
              <a:gd name="adj2" fmla="val 13872841"/>
            </a:avLst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64" y="3251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00" y="15329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F8CB4-EC22-485A-864C-5B16011B0CEC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EB632-B9E9-4568-9847-1B012B5632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7651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99D9A-2DAE-45F5-AF2B-3E173C02356A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B0C64-9746-4983-9124-0749647BDE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452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666750" y="504825"/>
            <a:ext cx="8467725" cy="9048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6C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838200" y="361950"/>
            <a:ext cx="8305800" cy="166688"/>
          </a:xfrm>
          <a:prstGeom prst="rect">
            <a:avLst/>
          </a:prstGeom>
          <a:solidFill>
            <a:srgbClr val="9AA5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2438"/>
          </a:xfrm>
          <a:prstGeom prst="rect">
            <a:avLst/>
          </a:prstGeom>
          <a:solidFill>
            <a:srgbClr val="AFBB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8293100" y="6324600"/>
            <a:ext cx="850900" cy="304800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>
            <a:prstShdw prst="shdw17" dist="17961" dir="13500000">
              <a:srgbClr val="997A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4638"/>
            <a:ext cx="914400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1"/>
          <p:cNvSpPr>
            <a:spLocks noChangeArrowheads="1"/>
          </p:cNvSpPr>
          <p:nvPr userDrawn="1"/>
        </p:nvSpPr>
        <p:spPr bwMode="auto">
          <a:xfrm>
            <a:off x="8343900" y="64770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hangingPunct="1"/>
            <a:fld id="{A2FB5C2E-9D4C-4035-979D-1E1BF6CDE1CD}" type="slidenum">
              <a:rPr lang="en-US" altLang="en-US" sz="1400" b="1">
                <a:latin typeface="Arial" pitchFamily="34" charset="0"/>
              </a:rPr>
              <a:pPr algn="r" eaLnBrk="1" hangingPunct="1"/>
              <a:t>‹#›</a:t>
            </a:fld>
            <a:endParaRPr lang="en-US" altLang="en-US" sz="1400" b="1">
              <a:latin typeface="Arial" pitchFamily="34" charset="0"/>
            </a:endParaRPr>
          </a:p>
        </p:txBody>
      </p:sp>
      <p:sp>
        <p:nvSpPr>
          <p:cNvPr id="8" name="Rectangle 20"/>
          <p:cNvSpPr txBox="1">
            <a:spLocks noGrp="1" noChangeArrowheads="1"/>
          </p:cNvSpPr>
          <p:nvPr userDrawn="1"/>
        </p:nvSpPr>
        <p:spPr bwMode="auto">
          <a:xfrm>
            <a:off x="123825" y="64135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ct val="20000"/>
              </a:spcAft>
              <a:defRPr/>
            </a:pPr>
            <a:r>
              <a:rPr lang="en-US" sz="1000" dirty="0" smtClean="0">
                <a:latin typeface="Arial" charset="0"/>
              </a:rPr>
              <a:t>MIS, Chapter 1</a:t>
            </a:r>
          </a:p>
          <a:p>
            <a:pPr eaLnBrk="1" hangingPunct="1">
              <a:spcAft>
                <a:spcPct val="20000"/>
              </a:spcAft>
              <a:defRPr/>
            </a:pPr>
            <a:r>
              <a:rPr lang="en-US" sz="1000" dirty="0" smtClean="0">
                <a:latin typeface="Arial" charset="0"/>
              </a:rPr>
              <a:t>©2014, Cengage Learning</a:t>
            </a:r>
          </a:p>
        </p:txBody>
      </p:sp>
      <p:sp>
        <p:nvSpPr>
          <p:cNvPr id="9" name="AutoShape 12"/>
          <p:cNvSpPr>
            <a:spLocks noChangeArrowheads="1"/>
          </p:cNvSpPr>
          <p:nvPr userDrawn="1"/>
        </p:nvSpPr>
        <p:spPr bwMode="auto">
          <a:xfrm rot="10800000">
            <a:off x="228600" y="450850"/>
            <a:ext cx="963613" cy="361950"/>
          </a:xfrm>
          <a:prstGeom prst="triangle">
            <a:avLst>
              <a:gd name="adj" fmla="val 50000"/>
            </a:avLst>
          </a:prstGeom>
          <a:solidFill>
            <a:srgbClr val="AFBB0D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92704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838200" y="361950"/>
            <a:ext cx="8305800" cy="166688"/>
          </a:xfrm>
          <a:prstGeom prst="rect">
            <a:avLst/>
          </a:prstGeom>
          <a:solidFill>
            <a:srgbClr val="9AA5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2438"/>
          </a:xfrm>
          <a:prstGeom prst="rect">
            <a:avLst/>
          </a:prstGeom>
          <a:solidFill>
            <a:srgbClr val="AFBB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AutoShape 12"/>
          <p:cNvSpPr>
            <a:spLocks noChangeArrowheads="1"/>
          </p:cNvSpPr>
          <p:nvPr userDrawn="1"/>
        </p:nvSpPr>
        <p:spPr bwMode="auto">
          <a:xfrm rot="10800000">
            <a:off x="228600" y="450850"/>
            <a:ext cx="963613" cy="361950"/>
          </a:xfrm>
          <a:prstGeom prst="triangle">
            <a:avLst>
              <a:gd name="adj" fmla="val 50000"/>
            </a:avLst>
          </a:prstGeom>
          <a:solidFill>
            <a:srgbClr val="AFBB0D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65100" y="165100"/>
            <a:ext cx="1739900" cy="520700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1pPr>
            <a:lvl2pPr algn="l"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2pPr>
            <a:lvl3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3pPr>
            <a:lvl4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4pPr>
            <a:lvl5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463800" y="139700"/>
            <a:ext cx="6667500" cy="482600"/>
          </a:xfrm>
          <a:prstGeom prst="rect">
            <a:avLst/>
          </a:prstGeom>
        </p:spPr>
        <p:txBody>
          <a:bodyPr/>
          <a:lstStyle>
            <a:lvl1pPr algn="r">
              <a:buNone/>
              <a:defRPr sz="2000" b="1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5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A7F2D1C1-1EF1-40C6-B3C4-9065DAA54E83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64" y="3251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00" y="15329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5E49B-F036-4FA4-B26B-B2E32C1AEBA8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CB54C-C400-467E-B7B4-7AAE0BB07A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94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29DC983C-87F7-43EB-88E5-FA346E0FE213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rgbClr val="B00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Table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511BA-3EAF-4AED-B69A-CF2909649A45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5C8F5-9D05-4107-B25B-CDBC762115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404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ABA4F956-CC78-4A10-912B-4E7975A8B706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rgbClr val="99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Figure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F110-5D84-45DB-A7ED-E1915DED2047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533AC-3B12-401C-9368-65F0A8B26E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18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65D86054-F1A2-49D2-8D23-EEDD2B38EC10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Exhibit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E720-A8E4-46B0-8E24-43947BFA4D4B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56A64-4314-4B4C-A8F7-2DA712FED8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963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LEARNING OUTCOMES</a:t>
            </a: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A97A858-B400-46FD-8230-F7C21F35EF12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MIS6|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073" y="1456105"/>
            <a:ext cx="7431087" cy="3471496"/>
          </a:xfrm>
        </p:spPr>
        <p:txBody>
          <a:bodyPr>
            <a:normAutofit/>
          </a:bodyPr>
          <a:lstStyle>
            <a:lvl1pPr marL="420624" indent="-420624">
              <a:lnSpc>
                <a:spcPct val="90000"/>
              </a:lnSpc>
              <a:spcBef>
                <a:spcPts val="600"/>
              </a:spcBef>
              <a:buClrTx/>
              <a:buFont typeface="Wingdings" charset="2"/>
              <a:buAutoNum type="arabicPlain"/>
              <a:defRPr sz="2600">
                <a:solidFill>
                  <a:schemeClr val="tx2"/>
                </a:solidFill>
                <a:latin typeface="Rockwell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B9916-FDCB-4648-80FB-02000EC2A1B5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4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6" name="Picture 8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D414710-016C-432F-82F8-299CB817CA25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MIS6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1001713" y="220663"/>
            <a:ext cx="6915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LEARNING OUTCOMES </a:t>
            </a:r>
            <a:r>
              <a:rPr lang="en-US" altLang="en-US" sz="2000" i="1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033" y="1456105"/>
            <a:ext cx="7431087" cy="3471496"/>
          </a:xfrm>
        </p:spPr>
        <p:txBody>
          <a:bodyPr>
            <a:normAutofit/>
          </a:bodyPr>
          <a:lstStyle>
            <a:lvl1pPr marL="420624" indent="-420624">
              <a:lnSpc>
                <a:spcPct val="90000"/>
              </a:lnSpc>
              <a:spcBef>
                <a:spcPts val="600"/>
              </a:spcBef>
              <a:buClrTx/>
              <a:buFont typeface="Wingdings" charset="2"/>
              <a:buAutoNum type="arabicPlain"/>
              <a:defRPr sz="2600">
                <a:solidFill>
                  <a:schemeClr val="tx2"/>
                </a:solidFill>
                <a:latin typeface="Rockwell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209C7-749E-4E11-B229-28FD473B686F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3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KEY TERMS</a:t>
            </a: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92591BF-C3A2-489C-AE3A-1E0984050982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dirty="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 dirty="0">
              <a:latin typeface="Arial Narrow"/>
              <a:cs typeface="Arial Narrow"/>
            </a:endParaRPr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393" y="1456104"/>
            <a:ext cx="7410767" cy="463989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2400"/>
              </a:spcBef>
              <a:buClrTx/>
              <a:buFont typeface="Wingdings" charset="2"/>
              <a:buNone/>
              <a:defRPr sz="2800">
                <a:solidFill>
                  <a:schemeClr val="tx2"/>
                </a:solidFill>
                <a:latin typeface="+mn-lt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8F47B-BD4B-43D5-B13A-F7A7323CFA18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6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A1C2FB-0EAD-4673-8431-86DA031DEAB4}" type="datetimeFigureOut">
              <a:rPr lang="en-US"/>
              <a:pPr>
                <a:defRPr/>
              </a:pPr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9EACB8"/>
                </a:solidFill>
              </a:defRPr>
            </a:lvl1pPr>
          </a:lstStyle>
          <a:p>
            <a:fld id="{9A958363-0166-44FE-A2BE-4401956C7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67" r:id="rId1"/>
    <p:sldLayoutId id="2147484868" r:id="rId2"/>
    <p:sldLayoutId id="2147484869" r:id="rId3"/>
    <p:sldLayoutId id="2147484870" r:id="rId4"/>
    <p:sldLayoutId id="2147484871" r:id="rId5"/>
    <p:sldLayoutId id="2147484872" r:id="rId6"/>
    <p:sldLayoutId id="2147484873" r:id="rId7"/>
    <p:sldLayoutId id="2147484874" r:id="rId8"/>
    <p:sldLayoutId id="2147484875" r:id="rId9"/>
    <p:sldLayoutId id="2147484876" r:id="rId10"/>
    <p:sldLayoutId id="2147484877" r:id="rId11"/>
    <p:sldLayoutId id="2147484858" r:id="rId12"/>
    <p:sldLayoutId id="2147484859" r:id="rId13"/>
    <p:sldLayoutId id="2147484860" r:id="rId14"/>
    <p:sldLayoutId id="2147484861" r:id="rId15"/>
    <p:sldLayoutId id="2147484862" r:id="rId16"/>
    <p:sldLayoutId id="2147484863" r:id="rId17"/>
    <p:sldLayoutId id="2147484864" r:id="rId18"/>
    <p:sldLayoutId id="2147484865" r:id="rId19"/>
    <p:sldLayoutId id="2147484866" r:id="rId20"/>
    <p:sldLayoutId id="2147484878" r:id="rId21"/>
    <p:sldLayoutId id="2147484879" r:id="rId2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7"/>
          <p:cNvSpPr txBox="1">
            <a:spLocks noChangeArrowheads="1"/>
          </p:cNvSpPr>
          <p:nvPr/>
        </p:nvSpPr>
        <p:spPr bwMode="auto">
          <a:xfrm>
            <a:off x="2895600" y="3048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6387" name="Text Box 18"/>
          <p:cNvSpPr txBox="1">
            <a:spLocks noChangeArrowheads="1"/>
          </p:cNvSpPr>
          <p:nvPr/>
        </p:nvSpPr>
        <p:spPr bwMode="auto">
          <a:xfrm>
            <a:off x="374650" y="693738"/>
            <a:ext cx="2552700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3100">
              <a:solidFill>
                <a:srgbClr val="9AA50B"/>
              </a:solidFill>
              <a:latin typeface="DINPro-CondBlack" pitchFamily="50" charset="0"/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©2016 Cengage Learning. All Rights Reserved. May not be scanned, copied or duplicated, or posted to a publicly accessible website, in whole or in part.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Management Information Systems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Processes: Methods for performing a task in an MIS application</a:t>
            </a:r>
          </a:p>
          <a:p>
            <a:pPr eaLnBrk="1" hangingPunct="1"/>
            <a:r>
              <a:rPr lang="en-US" altLang="en-US" smtClean="0"/>
              <a:t>Designing involves: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Defining the system’s objectives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Collecting and analyzing data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Providing information in useful format for decision-making purposes</a:t>
            </a:r>
          </a:p>
          <a:p>
            <a:pPr eaLnBrk="1" hangingPunct="1"/>
            <a:r>
              <a:rPr lang="en-US" altLang="en-US" smtClean="0"/>
              <a:t>Used in private and public sectors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452563" y="419100"/>
            <a:ext cx="7537450" cy="982663"/>
          </a:xfrm>
        </p:spPr>
        <p:txBody>
          <a:bodyPr/>
          <a:lstStyle/>
          <a:p>
            <a:pPr marL="1279525" indent="-1279525" eaLnBrk="1" hangingPunct="1"/>
            <a:r>
              <a:rPr lang="en-US" altLang="en-US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1.3	</a:t>
            </a:r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Major Components of an Information System</a:t>
            </a:r>
          </a:p>
        </p:txBody>
      </p:sp>
      <p:pic>
        <p:nvPicPr>
          <p:cNvPr id="3379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384425"/>
            <a:ext cx="86233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Data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Component of an information system consisting raw facts </a:t>
            </a:r>
          </a:p>
          <a:p>
            <a:pPr eaLnBrk="1" hangingPunct="1"/>
            <a:r>
              <a:rPr lang="en-US" altLang="en-US" smtClean="0"/>
              <a:t>Sources of data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Internal: Sales and personnel records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External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Customers, competitors, and suppliers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Government agencies and financial institutions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Labor and population statistics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Economic conditions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Data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Has a time orientation</a:t>
            </a:r>
          </a:p>
          <a:p>
            <a:pPr eaLnBrk="1" hangingPunct="1"/>
            <a:r>
              <a:rPr lang="en-US" altLang="en-US" smtClean="0"/>
              <a:t>Collected in forms of: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Aggregated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Useful for reporting overall performance during a sales quarter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Disaggregated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Analyzes sales by product, territory, or salesperson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Database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  <a:extLst/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Collection of relevant data organized in a series of integrated files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Essential for the success of any information system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Database management system (DBMS) is used to create, organize, and manage databases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Reduces personnel time needed to gather,  process, and interpret data manually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Process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Component of an information system that generates useful information for decision making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Transaction-processing reports and models for decision analysis can be built into the system or accessed from external 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Information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Consists of facts analyzed by the process component and is an output of an information system</a:t>
            </a:r>
          </a:p>
          <a:p>
            <a:r>
              <a:rPr lang="en-US" altLang="en-US" smtClean="0"/>
              <a:t>Need to have the following qualities to be useful: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Timeliness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Integration with other data and information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Consistency and accuracy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Relevance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Information 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Need to provide either a base for users to explore different options or insight into tasks</a:t>
            </a:r>
          </a:p>
          <a:p>
            <a:r>
              <a:rPr lang="en-US" altLang="en-US" smtClean="0"/>
              <a:t>Usefulness is affected by the information system’s user interface because:</a:t>
            </a:r>
          </a:p>
          <a:p>
            <a:pPr marL="639763" lvl="1" indent="-273050">
              <a:buFont typeface="Arial" pitchFamily="34" charset="0"/>
              <a:buChar char="•"/>
            </a:pPr>
            <a:r>
              <a:rPr lang="en-US" altLang="en-US" smtClean="0"/>
              <a:t>Interface must be flexible and easy to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Information 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r>
              <a:rPr lang="en-US" altLang="en-US" smtClean="0"/>
              <a:t>Information systems should produce information in different formats</a:t>
            </a:r>
          </a:p>
          <a:p>
            <a:pPr marL="639763" lvl="1" indent="-273050">
              <a:buFont typeface="Arial" pitchFamily="34" charset="0"/>
              <a:buChar char="•"/>
            </a:pPr>
            <a:r>
              <a:rPr lang="en-US" altLang="en-US" smtClean="0"/>
              <a:t>Graphics</a:t>
            </a:r>
          </a:p>
          <a:p>
            <a:pPr marL="639763" lvl="1" indent="-273050">
              <a:buFont typeface="Arial" pitchFamily="34" charset="0"/>
              <a:buChar char="•"/>
            </a:pPr>
            <a:r>
              <a:rPr lang="en-US" altLang="en-US" smtClean="0"/>
              <a:t>Tables</a:t>
            </a:r>
          </a:p>
          <a:p>
            <a:pPr marL="639763" lvl="1" indent="-273050">
              <a:buFont typeface="Arial" pitchFamily="34" charset="0"/>
              <a:buChar char="•"/>
            </a:pPr>
            <a:r>
              <a:rPr lang="en-US" altLang="en-US" smtClean="0"/>
              <a:t>Exception reports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Information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r>
              <a:rPr lang="en-US" altLang="en-US" smtClean="0"/>
              <a:t>Supplied in a variety of formats increases the likelihood of:</a:t>
            </a:r>
          </a:p>
          <a:p>
            <a:pPr marL="639763" lvl="1" indent="-273050">
              <a:buFont typeface="Arial" pitchFamily="34" charset="0"/>
              <a:buChar char="•"/>
            </a:pPr>
            <a:r>
              <a:rPr lang="en-US" altLang="en-US" smtClean="0"/>
              <a:t>Users understanding and being able to use the information</a:t>
            </a:r>
          </a:p>
          <a:p>
            <a:r>
              <a:rPr lang="en-US" altLang="en-US" smtClean="0"/>
              <a:t>Users need to be able to make use of informal information to solve problems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1214438" y="1455738"/>
            <a:ext cx="7431087" cy="3471862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AutoNum type="arabicPlain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common applications of computers and information systems</a:t>
            </a:r>
          </a:p>
          <a:p>
            <a:pPr marL="419100" indent="-419100" eaLnBrk="1" hangingPunct="1">
              <a:buFont typeface="Wingdings" pitchFamily="2" charset="2"/>
              <a:buAutoNum type="arabicPlain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Explain the differences between computer literacy and information literacy</a:t>
            </a:r>
          </a:p>
          <a:p>
            <a:pPr marL="419100" indent="-419100" eaLnBrk="1" hangingPunct="1">
              <a:buFont typeface="Wingdings" pitchFamily="2" charset="2"/>
              <a:buAutoNum type="arabicPlain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Define transaction-processing systems</a:t>
            </a:r>
          </a:p>
          <a:p>
            <a:pPr marL="419100" indent="-419100" eaLnBrk="1" hangingPunct="1">
              <a:buFont typeface="Wingdings" pitchFamily="2" charset="2"/>
              <a:buAutoNum type="arabicPlain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Define management information systems</a:t>
            </a:r>
          </a:p>
          <a:p>
            <a:pPr marL="419100" indent="-419100" eaLnBrk="1" hangingPunct="1">
              <a:buFont typeface="Wingdings" pitchFamily="2" charset="2"/>
              <a:buAutoNum type="arabicPlain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Describe the four major components of an information system</a:t>
            </a:r>
          </a:p>
          <a:p>
            <a:pPr marL="419100" indent="-419100" eaLnBrk="1" hangingPunct="1">
              <a:buFont typeface="Wingdings" pitchFamily="2" charset="2"/>
              <a:buAutoNum type="arabicPlain"/>
            </a:pPr>
            <a:endParaRPr lang="en-US" altLang="en-US" smtClean="0">
              <a:latin typeface="Rockwell" pitchFamily="18" charset="0"/>
              <a:ea typeface="Rockwell" pitchFamily="18" charset="0"/>
              <a:cs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Using Information Systems and Information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>
              <a:defRPr/>
            </a:pPr>
            <a:r>
              <a:rPr lang="en-US" altLang="en-US" b="1" dirty="0"/>
              <a:t>Information </a:t>
            </a:r>
            <a:r>
              <a:rPr lang="en-US" altLang="en-US" b="1" dirty="0" smtClean="0"/>
              <a:t>technologies</a:t>
            </a:r>
            <a:r>
              <a:rPr lang="en-US" altLang="en-US" dirty="0" smtClean="0"/>
              <a:t>:</a:t>
            </a:r>
            <a:r>
              <a:rPr lang="en-US" altLang="en-US" b="1" dirty="0" smtClean="0"/>
              <a:t> </a:t>
            </a:r>
            <a:r>
              <a:rPr lang="en-US" altLang="en-US" dirty="0"/>
              <a:t>Support information systems</a:t>
            </a:r>
          </a:p>
          <a:p>
            <a:pPr lvl="1">
              <a:defRPr/>
            </a:pPr>
            <a:r>
              <a:rPr lang="en-US" altLang="en-US" dirty="0"/>
              <a:t>Uses:</a:t>
            </a:r>
          </a:p>
          <a:p>
            <a:pPr lvl="2">
              <a:defRPr/>
            </a:pPr>
            <a:r>
              <a:rPr lang="en-US" altLang="en-US" dirty="0"/>
              <a:t>Internet</a:t>
            </a:r>
          </a:p>
          <a:p>
            <a:pPr marL="958850" lvl="2" indent="-319088" eaLnBrk="1" hangingPunct="1">
              <a:buSzTx/>
              <a:defRPr/>
            </a:pPr>
            <a:r>
              <a:rPr lang="en-US" altLang="en-US" dirty="0"/>
              <a:t>Computer networks</a:t>
            </a:r>
          </a:p>
          <a:p>
            <a:pPr marL="958850" lvl="2" indent="-319088" eaLnBrk="1" hangingPunct="1">
              <a:buSzTx/>
              <a:defRPr/>
            </a:pPr>
            <a:r>
              <a:rPr lang="en-US" altLang="en-US" dirty="0"/>
              <a:t>Database systems</a:t>
            </a:r>
          </a:p>
          <a:p>
            <a:pPr marL="958850" lvl="2" indent="-319088" eaLnBrk="1" hangingPunct="1">
              <a:buSzTx/>
              <a:defRPr/>
            </a:pPr>
            <a:r>
              <a:rPr lang="en-US" altLang="en-US" dirty="0"/>
              <a:t>POS systems</a:t>
            </a:r>
          </a:p>
          <a:p>
            <a:pPr marL="958850" lvl="2" indent="-319088" eaLnBrk="1" hangingPunct="1">
              <a:buSzTx/>
              <a:defRPr/>
            </a:pPr>
            <a:r>
              <a:rPr lang="en-US" altLang="en-US" dirty="0"/>
              <a:t>Radio frequency identification (RFID) </a:t>
            </a:r>
            <a:r>
              <a:rPr lang="en-US" altLang="en-US" dirty="0" smtClean="0"/>
              <a:t>tags</a:t>
            </a:r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Importance of Information Systems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Timely, relevant, and accurate information is a critical tool </a:t>
            </a:r>
            <a:r>
              <a:rPr lang="en-US" altLang="en-US" dirty="0" smtClean="0"/>
              <a:t>for: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Enhancing </a:t>
            </a:r>
            <a:r>
              <a:rPr lang="en-US" altLang="en-US" dirty="0"/>
              <a:t>a company’s competitive position in the </a:t>
            </a:r>
            <a:r>
              <a:rPr lang="en-US" altLang="en-US" dirty="0" smtClean="0"/>
              <a:t>marketplace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Managing </a:t>
            </a:r>
            <a:r>
              <a:rPr lang="en-US" altLang="en-US" dirty="0"/>
              <a:t>the four Ms of </a:t>
            </a:r>
            <a:r>
              <a:rPr lang="en-US" altLang="en-US" dirty="0" smtClean="0"/>
              <a:t>resources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Manpower</a:t>
            </a:r>
            <a:r>
              <a:rPr lang="en-US" altLang="en-US" dirty="0"/>
              <a:t>, machinery, </a:t>
            </a:r>
            <a:r>
              <a:rPr lang="en-US" altLang="en-US" dirty="0" smtClean="0"/>
              <a:t>materials, and money</a:t>
            </a:r>
            <a:endParaRPr lang="en-US" altLang="en-US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Importance of Information Systems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Personnel </a:t>
            </a:r>
            <a:r>
              <a:rPr lang="en-US" altLang="en-US" dirty="0"/>
              <a:t>information system (PIS) or human resource information system (HRIS) </a:t>
            </a:r>
            <a:endParaRPr lang="en-US" altLang="en-US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Type of information system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Provides </a:t>
            </a:r>
            <a:r>
              <a:rPr lang="en-US" dirty="0"/>
              <a:t>information that helps </a:t>
            </a:r>
            <a:r>
              <a:rPr lang="en-US" dirty="0" smtClean="0"/>
              <a:t>decision </a:t>
            </a:r>
            <a:r>
              <a:rPr lang="en-US" dirty="0"/>
              <a:t>makers in personnel </a:t>
            </a:r>
            <a:r>
              <a:rPr lang="en-US" dirty="0" smtClean="0"/>
              <a:t>performing their tasks more effectively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Web </a:t>
            </a:r>
            <a:r>
              <a:rPr lang="en-US" dirty="0" smtClean="0"/>
              <a:t>technologies improve the </a:t>
            </a:r>
            <a:r>
              <a:rPr lang="en-US" dirty="0"/>
              <a:t>efficiency and </a:t>
            </a:r>
            <a:r>
              <a:rPr lang="en-US" dirty="0" smtClean="0"/>
              <a:t>effectiveness of </a:t>
            </a:r>
            <a:r>
              <a:rPr lang="en-US" dirty="0"/>
              <a:t>HR </a:t>
            </a:r>
            <a:r>
              <a:rPr lang="en-US" dirty="0" smtClean="0"/>
              <a:t>departments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Intranets are used to provide </a:t>
            </a:r>
            <a:r>
              <a:rPr lang="en-US" dirty="0"/>
              <a:t>basic HR functions</a:t>
            </a:r>
            <a:endParaRPr lang="en-US" altLang="en-US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Importance of Information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Logistics information system (LIS) </a:t>
            </a:r>
          </a:p>
          <a:p>
            <a:pPr marL="639763" lvl="1" indent="-273050" eaLnBrk="1" hangingPunct="1">
              <a:buFont typeface="Arial" pitchFamily="34" charset="0"/>
              <a:buChar char="•"/>
              <a:defRPr/>
            </a:pPr>
            <a:r>
              <a:rPr lang="en-US" altLang="en-US" dirty="0"/>
              <a:t>Reduces the cost of transporting materials </a:t>
            </a:r>
          </a:p>
          <a:p>
            <a:pPr marL="639763" lvl="1" indent="-273050" eaLnBrk="1" hangingPunct="1">
              <a:buFont typeface="Arial" pitchFamily="34" charset="0"/>
              <a:buChar char="•"/>
              <a:defRPr/>
            </a:pPr>
            <a:r>
              <a:rPr lang="en-US" altLang="en-US" dirty="0"/>
              <a:t>Maintains safe and reliable delivery</a:t>
            </a:r>
          </a:p>
          <a:p>
            <a:pPr>
              <a:defRPr/>
            </a:pPr>
            <a:r>
              <a:rPr lang="en-US" altLang="en-US" dirty="0"/>
              <a:t>Manufacturing information system (MFIS)</a:t>
            </a:r>
          </a:p>
          <a:p>
            <a:pPr lvl="1">
              <a:defRPr/>
            </a:pPr>
            <a:r>
              <a:rPr lang="en-US" dirty="0" smtClean="0"/>
              <a:t>Manages manufacturing resources which help companies to:</a:t>
            </a:r>
          </a:p>
          <a:p>
            <a:pPr lvl="2">
              <a:defRPr/>
            </a:pPr>
            <a:r>
              <a:rPr lang="en-US" altLang="en-US" dirty="0"/>
              <a:t>Reduce manufacturing costs</a:t>
            </a:r>
          </a:p>
          <a:p>
            <a:pPr lvl="2">
              <a:defRPr/>
            </a:pPr>
            <a:r>
              <a:rPr lang="en-US" altLang="en-US" dirty="0"/>
              <a:t>Increase product quality</a:t>
            </a:r>
          </a:p>
          <a:p>
            <a:pPr lvl="2">
              <a:defRPr/>
            </a:pPr>
            <a:r>
              <a:rPr lang="en-US" altLang="en-US" dirty="0"/>
              <a:t>Improve inventory </a:t>
            </a:r>
            <a:r>
              <a:rPr lang="en-US" altLang="en-US" dirty="0" smtClean="0"/>
              <a:t>decisions</a:t>
            </a:r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The Importance of Information Systems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Financial information system (FIS)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Provides information to financial executives in a timely manner</a:t>
            </a:r>
          </a:p>
          <a:p>
            <a:pPr eaLnBrk="1" hangingPunct="1"/>
            <a:r>
              <a:rPr lang="en-US" altLang="en-US" smtClean="0"/>
              <a:t>Marketing information system (MKIS)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Improves marketing decisions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Provides timely, accurate, and integrated information about the marketing mix-4Ps</a:t>
            </a:r>
            <a:endParaRPr lang="en-US" altLang="en-US" smtClean="0">
              <a:solidFill>
                <a:srgbClr val="FF0000"/>
              </a:solidFill>
            </a:endParaRPr>
          </a:p>
          <a:p>
            <a:pPr marL="958850" lvl="2" indent="-319088" eaLnBrk="1" hangingPunct="1">
              <a:buSzTx/>
            </a:pPr>
            <a:r>
              <a:rPr lang="en-US" altLang="en-US" smtClean="0"/>
              <a:t>Price, promotion, place, and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Using Information Technologies for a Competitive Advantage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Strategies for competing in the marketplace identified by Michael Porter, a professor at Harvard Business School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Overall cost leadership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Differentiation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6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Using Information Technologies for a Competitive Advantage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Information systems helps: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Organizations to reduce the cost of products and services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Bottom-line strategies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Improves efficiency by reducing overall costs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Top-line strategies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Focuses on generating new revenue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6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Using Information Technologies for a Competitive Advantage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Organizations: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Use enterprise systems to reduce costs and improve customer service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Make the products and services different from their competitors for differentiation strategies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Focus on specific market segments to achieve a cost or differentiation advantage with focus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Porter’s Five Forces Model: Understanding the  Business Environment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Analyzes an organization’s position in the marketplace and how information systems can be used to make it more competitive</a:t>
            </a:r>
          </a:p>
          <a:p>
            <a:pPr eaLnBrk="1" hangingPunct="1"/>
            <a:r>
              <a:rPr lang="en-US" altLang="en-US" smtClean="0"/>
              <a:t>Five forces</a:t>
            </a:r>
            <a:endParaRPr lang="en-US" altLang="en-US" smtClean="0">
              <a:solidFill>
                <a:srgbClr val="FF0000"/>
              </a:solidFill>
            </a:endParaRP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Buyer power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Supplier power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Threat of substitute products or services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Threat of new entrants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Rivalry among existing competitors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1452563" y="419100"/>
            <a:ext cx="7537450" cy="982663"/>
          </a:xfrm>
        </p:spPr>
        <p:txBody>
          <a:bodyPr/>
          <a:lstStyle/>
          <a:p>
            <a:pPr marL="1279525" indent="-1279525" eaLnBrk="1" hangingPunct="1"/>
            <a:r>
              <a:rPr lang="en-US" altLang="en-US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1.4	</a:t>
            </a:r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The Five Forces Model</a:t>
            </a:r>
          </a:p>
        </p:txBody>
      </p:sp>
      <p:pic>
        <p:nvPicPr>
          <p:cNvPr id="6758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565275"/>
            <a:ext cx="6580188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022350" y="1455738"/>
            <a:ext cx="7431088" cy="3471862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AutoNum type="arabicPlain" startAt="6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the differences between data and information</a:t>
            </a:r>
          </a:p>
          <a:p>
            <a:pPr marL="419100" indent="-419100" eaLnBrk="1" hangingPunct="1">
              <a:buFont typeface="Wingdings" pitchFamily="2" charset="2"/>
              <a:buAutoNum type="arabicPlain" startAt="6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Explain the importance and applications of information systems in functional areas of a business</a:t>
            </a:r>
          </a:p>
          <a:p>
            <a:pPr marL="419100" indent="-419100" eaLnBrk="1" hangingPunct="1">
              <a:buFont typeface="Wingdings" pitchFamily="2" charset="2"/>
              <a:buAutoNum type="arabicPlain" startAt="6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how information technologies are used to gain a competitive advantage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6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Porter’s Five Forces Model: Understanding the  Business Environment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Buyer power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High when customers have many choices and low when customers have few choices</a:t>
            </a:r>
          </a:p>
          <a:p>
            <a:pPr eaLnBrk="1" hangingPunct="1"/>
            <a:r>
              <a:rPr lang="en-US" altLang="en-US" smtClean="0"/>
              <a:t>Supplier power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High when customers have fewer options and low when customers have more options</a:t>
            </a:r>
          </a:p>
          <a:p>
            <a:pPr eaLnBrk="1" hangingPunct="1"/>
            <a:r>
              <a:rPr lang="en-US" altLang="en-US" smtClean="0"/>
              <a:t>Threat of substitute products or services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High when alternatives to an organization’s products and services are available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Porter’s Five Forces Model: Understanding the  Business Environment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Threat of new entrants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Low when duplicating a company’s product or service is difficult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Focus strategies are used by organizations to ensure the threat of new entrants remains low</a:t>
            </a:r>
          </a:p>
          <a:p>
            <a:pPr eaLnBrk="1" hangingPunct="1"/>
            <a:r>
              <a:rPr lang="en-US" altLang="en-US" smtClean="0"/>
              <a:t>Rivalry among existing competitors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High when competitors occupy the same marketplace position and low when there are few competitors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Categorization of IT Jobs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993775" y="1533525"/>
          <a:ext cx="7823200" cy="4227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Popular Jobs in the Information Systems Field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CTO/CIO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Belongs to the chief technology officer (CTO) / chief information officer (CIO)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Oversees long-range planning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Monitors new developments that can affect company’s success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Chief privacy officer (CPO)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Responsible for managing risks and business impacts of privacy laws and policies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Popular Jobs in the Information Systems Field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Manager of information systems services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Responsible for managing hardware, software, and personnel in the information systems department </a:t>
            </a:r>
          </a:p>
          <a:p>
            <a:pPr eaLnBrk="1" hangingPunct="1"/>
            <a:r>
              <a:rPr lang="en-US" altLang="en-US" smtClean="0"/>
              <a:t>Systems analyst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Responsible for the design and implementation of information systems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Requires understanding of business systems and functional areas within a business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Popular Jobs in the Information Systems Field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Network administrator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Administers a company’s internal and external network systems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Provides network and cybersecurity</a:t>
            </a:r>
          </a:p>
          <a:p>
            <a:pPr eaLnBrk="1" hangingPunct="1"/>
            <a:r>
              <a:rPr lang="en-US" altLang="en-US" smtClean="0"/>
              <a:t>Database administrator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Responsible for database design and implementation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Possesses knowledge and understanding of data warehouses and data-mining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Popular Jobs in the Information Systems Field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Computer programmer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Writes programs or software segments allowing the information system to perform a specific task</a:t>
            </a:r>
          </a:p>
          <a:p>
            <a:pPr eaLnBrk="1" hangingPunct="1"/>
            <a:r>
              <a:rPr lang="en-US" altLang="en-US" smtClean="0"/>
              <a:t>Webmaster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Designs and maintains the organization’s website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Outlook for the Future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Hardware and software costs will decline</a:t>
            </a:r>
          </a:p>
          <a:p>
            <a:pPr eaLnBrk="1" hangingPunct="1"/>
            <a:r>
              <a:rPr lang="en-US" altLang="en-US" smtClean="0"/>
              <a:t>Artificial intelligence and related technologies will improve and expand</a:t>
            </a:r>
          </a:p>
          <a:p>
            <a:pPr eaLnBrk="1" hangingPunct="1"/>
            <a:r>
              <a:rPr lang="en-US" altLang="en-US" smtClean="0"/>
              <a:t>Computer literacy and networking technology will improve</a:t>
            </a:r>
          </a:p>
          <a:p>
            <a:pPr eaLnBrk="1" hangingPunct="1"/>
            <a:r>
              <a:rPr lang="en-US" altLang="en-US" smtClean="0"/>
              <a:t>Personal computers will improve in power and quality</a:t>
            </a:r>
          </a:p>
          <a:p>
            <a:pPr eaLnBrk="1" hangingPunct="1"/>
            <a:r>
              <a:rPr lang="en-US" altLang="en-US" smtClean="0"/>
              <a:t>Internet growth will continue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Outlook for the Future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Computer criminals will become more sophisticated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Protecting personal information will become more difficult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1235075" y="1455738"/>
            <a:ext cx="7410450" cy="4640262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Business intelligence </a:t>
            </a:r>
            <a:r>
              <a:rPr lang="en-US" altLang="en-US" smtClean="0">
                <a:ea typeface="Rockwell" pitchFamily="18" charset="0"/>
                <a:cs typeface="Rockwell" pitchFamily="18" charset="0"/>
              </a:rPr>
              <a:t>(</a:t>
            </a:r>
            <a:r>
              <a:rPr lang="en-US" altLang="en-US" b="1" smtClean="0">
                <a:ea typeface="Rockwell" pitchFamily="18" charset="0"/>
                <a:cs typeface="Rockwell" pitchFamily="18" charset="0"/>
              </a:rPr>
              <a:t>BI</a:t>
            </a:r>
            <a:r>
              <a:rPr lang="en-US" altLang="en-US" smtClean="0">
                <a:ea typeface="Rockwell" pitchFamily="18" charset="0"/>
                <a:cs typeface="Rockwell" pitchFamily="18" charset="0"/>
              </a:rPr>
              <a:t>)</a:t>
            </a:r>
            <a:r>
              <a:rPr lang="en-US" altLang="en-US" b="1" smtClean="0">
                <a:ea typeface="Rockwell" pitchFamily="18" charset="0"/>
                <a:cs typeface="Rockwell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Computer literacy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Data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Database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Five Forces Model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Information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1022350" y="1455738"/>
            <a:ext cx="7431088" cy="3471862"/>
          </a:xfrm>
        </p:spPr>
        <p:txBody>
          <a:bodyPr/>
          <a:lstStyle/>
          <a:p>
            <a:pPr marL="519113" indent="-519113" eaLnBrk="1" hangingPunct="1">
              <a:buFont typeface="Wingdings" pitchFamily="2" charset="2"/>
              <a:buAutoNum type="arabicPlain" startAt="9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Explain the Five Forces Model and strategies for gaining a competitive advantage</a:t>
            </a:r>
          </a:p>
          <a:p>
            <a:pPr marL="519113" indent="-519113" eaLnBrk="1" hangingPunct="1">
              <a:buFont typeface="Wingdings" pitchFamily="2" charset="2"/>
              <a:buAutoNum type="arabicPlain" startAt="9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Review the IT job market</a:t>
            </a:r>
          </a:p>
          <a:p>
            <a:pPr marL="519113" indent="-519113" eaLnBrk="1" hangingPunct="1">
              <a:buFont typeface="Wingdings" pitchFamily="2" charset="2"/>
              <a:buAutoNum type="arabicPlain" startAt="9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Summarize the future outlook of information systems</a:t>
            </a:r>
          </a:p>
          <a:p>
            <a:pPr marL="419100" indent="-419100" eaLnBrk="1" hangingPunct="1">
              <a:buFont typeface="Wingdings" pitchFamily="2" charset="2"/>
              <a:buAutoNum type="arabicPlain" startAt="9"/>
              <a:defRPr/>
            </a:pPr>
            <a:endParaRPr lang="en-US" altLang="en-US" dirty="0" smtClean="0">
              <a:latin typeface="Rockwell" pitchFamily="18" charset="0"/>
              <a:ea typeface="Rockwell" pitchFamily="18" charset="0"/>
              <a:cs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Content Placeholder 2"/>
          <p:cNvSpPr>
            <a:spLocks noGrp="1"/>
          </p:cNvSpPr>
          <p:nvPr>
            <p:ph idx="1"/>
          </p:nvPr>
        </p:nvSpPr>
        <p:spPr>
          <a:xfrm>
            <a:off x="1235075" y="1455738"/>
            <a:ext cx="7410450" cy="4640262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Information literacy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Information technologies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fr-FR" altLang="en-US" b="1" smtClean="0">
                <a:ea typeface="Rockwell" pitchFamily="18" charset="0"/>
                <a:cs typeface="Rockwell" pitchFamily="18" charset="0"/>
              </a:rPr>
              <a:t>Management information system </a:t>
            </a:r>
            <a:r>
              <a:rPr lang="fr-FR" altLang="en-US" smtClean="0">
                <a:ea typeface="Rockwell" pitchFamily="18" charset="0"/>
                <a:cs typeface="Rockwell" pitchFamily="18" charset="0"/>
              </a:rPr>
              <a:t>(</a:t>
            </a:r>
            <a:r>
              <a:rPr lang="fr-FR" altLang="en-US" b="1" smtClean="0">
                <a:ea typeface="Rockwell" pitchFamily="18" charset="0"/>
                <a:cs typeface="Rockwell" pitchFamily="18" charset="0"/>
              </a:rPr>
              <a:t>MIS</a:t>
            </a:r>
            <a:r>
              <a:rPr lang="fr-FR" altLang="en-US" smtClean="0">
                <a:ea typeface="Rockwell" pitchFamily="18" charset="0"/>
                <a:cs typeface="Rockwell" pitchFamily="18" charset="0"/>
              </a:rPr>
              <a:t>)</a:t>
            </a:r>
            <a:r>
              <a:rPr lang="fr-FR" altLang="en-US" b="1" smtClean="0">
                <a:ea typeface="Rockwell" pitchFamily="18" charset="0"/>
                <a:cs typeface="Rockwell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Process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Transaction-processing systems </a:t>
            </a:r>
            <a:r>
              <a:rPr lang="en-US" altLang="en-US" smtClean="0">
                <a:ea typeface="Rockwell" pitchFamily="18" charset="0"/>
                <a:cs typeface="Rockwell" pitchFamily="18" charset="0"/>
              </a:rPr>
              <a:t>(</a:t>
            </a:r>
            <a:r>
              <a:rPr lang="en-US" altLang="en-US" b="1" smtClean="0">
                <a:ea typeface="Rockwell" pitchFamily="18" charset="0"/>
                <a:cs typeface="Rockwell" pitchFamily="18" charset="0"/>
              </a:rPr>
              <a:t>TPSs</a:t>
            </a:r>
            <a:r>
              <a:rPr lang="en-US" altLang="en-US" smtClean="0">
                <a:ea typeface="Rockwell" pitchFamily="18" charset="0"/>
                <a:cs typeface="Rockwell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/>
          <p:cNvSpPr>
            <a:spLocks noGrp="1"/>
          </p:cNvSpPr>
          <p:nvPr>
            <p:ph idx="12"/>
          </p:nvPr>
        </p:nvSpPr>
        <p:spPr>
          <a:xfrm>
            <a:off x="1233488" y="1482725"/>
            <a:ext cx="7821612" cy="4227513"/>
          </a:xfrm>
        </p:spPr>
        <p:txBody>
          <a:bodyPr/>
          <a:lstStyle/>
          <a:p>
            <a:r>
              <a:rPr lang="en-US" altLang="en-US" smtClean="0"/>
              <a:t>Computers and information systems are used to reduce costs and gain a competitive advantage in the marketplace</a:t>
            </a:r>
          </a:p>
          <a:p>
            <a:r>
              <a:rPr lang="en-US" altLang="en-US" smtClean="0"/>
              <a:t>Computer and information literacy are the types of knowledge required to be competitive in the workplace</a:t>
            </a:r>
          </a:p>
          <a:p>
            <a:r>
              <a:rPr lang="en-US" altLang="en-US" smtClean="0"/>
              <a:t>Information systems are designed to collect data, process it, and deliver timely, relevant, and useful information for making decisions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ontent Placeholder 2"/>
          <p:cNvSpPr>
            <a:spLocks noGrp="1"/>
          </p:cNvSpPr>
          <p:nvPr>
            <p:ph idx="12"/>
          </p:nvPr>
        </p:nvSpPr>
        <p:spPr>
          <a:xfrm>
            <a:off x="1233488" y="1482725"/>
            <a:ext cx="7821612" cy="4227513"/>
          </a:xfrm>
        </p:spPr>
        <p:txBody>
          <a:bodyPr/>
          <a:lstStyle/>
          <a:p>
            <a:r>
              <a:rPr lang="en-US" altLang="en-US" smtClean="0"/>
              <a:t>Some segments of the IT job market have shown growth compared to other job markets, even during the economic downturn</a:t>
            </a:r>
          </a:p>
          <a:p>
            <a:r>
              <a:rPr lang="en-US" altLang="en-US" smtClean="0"/>
              <a:t>Improvement in networking technology will result in easy computer connections and faster transfer of information</a:t>
            </a:r>
          </a:p>
          <a:p>
            <a:r>
              <a:rPr lang="en-US" altLang="en-US" smtClean="0"/>
              <a:t>Internet growth will make e-collaboration easier, despite geographical distances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Computers and Information Systems in Daily Life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Used by organizations to reduce costs and gain a competitive advantage in the marketplace</a:t>
            </a:r>
          </a:p>
          <a:p>
            <a:pPr eaLnBrk="1" hangingPunct="1"/>
            <a:r>
              <a:rPr lang="en-US" altLang="en-US" smtClean="0"/>
              <a:t>Used by students for online classes</a:t>
            </a:r>
          </a:p>
          <a:p>
            <a:pPr eaLnBrk="1" hangingPunct="1"/>
            <a:r>
              <a:rPr lang="en-US" altLang="en-US" smtClean="0"/>
              <a:t>Used in grocery and retail stores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Point-of-sale (POS) system speeds up service by reading the universal product codes (UPCs) on items in the shopping cart</a:t>
            </a:r>
          </a:p>
          <a:p>
            <a:pPr eaLnBrk="1" hangingPunct="1"/>
            <a:r>
              <a:rPr lang="en-US" altLang="en-US" smtClean="0"/>
              <a:t>Information systems and information technologies are used interchangeably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Computer Literacy and Information Literacy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b="1" smtClean="0"/>
              <a:t>Computer literacy</a:t>
            </a:r>
            <a:r>
              <a:rPr lang="en-US" altLang="en-US" smtClean="0"/>
              <a:t>: Skill in using productivity software such as:</a:t>
            </a:r>
          </a:p>
          <a:p>
            <a:pPr marL="639763" lvl="1" indent="-273050" eaLnBrk="1" hangingPunct="1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en-US" smtClean="0"/>
              <a:t>Word processors, spreadsheets, database management systems, and presentation software</a:t>
            </a:r>
          </a:p>
          <a:p>
            <a:pPr marL="639763" lvl="1" indent="-273050" eaLnBrk="1" hangingPunct="1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en-US" smtClean="0"/>
              <a:t>Knowledge of hardware and software, the Internet, and collaboration tools and technologies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Computer Literacy and Information Literacy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b="1" smtClean="0"/>
              <a:t>Information literacy</a:t>
            </a:r>
            <a:r>
              <a:rPr lang="en-US" altLang="en-US" smtClean="0"/>
              <a:t>: Understanding the role of information in generating and using business intelligence</a:t>
            </a:r>
          </a:p>
          <a:p>
            <a:pPr marL="639763" lvl="1" indent="-273050" eaLnBrk="1" hangingPunct="1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en-US" b="1" smtClean="0"/>
              <a:t>Business intelligence (BI)</a:t>
            </a:r>
          </a:p>
          <a:p>
            <a:pPr marL="958850" lvl="2" indent="-319088" eaLnBrk="1" hangingPunct="1">
              <a:lnSpc>
                <a:spcPct val="100000"/>
              </a:lnSpc>
              <a:buSzTx/>
            </a:pPr>
            <a:r>
              <a:rPr lang="en-US" altLang="en-US" smtClean="0"/>
              <a:t>Provides historical, current, and predictive views of business operations and environments</a:t>
            </a:r>
          </a:p>
          <a:p>
            <a:pPr marL="958850" lvl="2" indent="-319088" eaLnBrk="1" hangingPunct="1">
              <a:lnSpc>
                <a:spcPct val="100000"/>
              </a:lnSpc>
              <a:buSzTx/>
            </a:pPr>
            <a:r>
              <a:rPr lang="en-US" altLang="en-US" smtClean="0"/>
              <a:t>Gives organizations a competitive advantage in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The Beginning: Transaction-Processing Systems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Focus on data collection and processing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Mainly used for cost reduction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Applied to structured tasks</a:t>
            </a:r>
          </a:p>
          <a:p>
            <a:pPr marL="958850" lvl="2" indent="-319088" eaLnBrk="1" hangingPunct="1">
              <a:buSzTx/>
            </a:pPr>
            <a:r>
              <a:rPr lang="en-US" altLang="en-US" smtClean="0"/>
              <a:t>Record keeping, simple clerical operations, and inventory control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Requires minimal human involvement when automated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Management Information Systems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Organized integration of hardware and software technologies, data, processes, and human elements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Designed to produce timely, integrated, relevant, accurate, and useful information </a:t>
            </a:r>
            <a:r>
              <a:rPr lang="en-US" altLang="en-US" smtClean="0"/>
              <a:t>for decision-making </a:t>
            </a:r>
            <a:r>
              <a:rPr lang="en-US" altLang="en-US" dirty="0" smtClean="0"/>
              <a:t>purposes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618097"/>
      </a:dk1>
      <a:lt1>
        <a:srgbClr val="FFFFFF"/>
      </a:lt1>
      <a:dk2>
        <a:srgbClr val="000000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3989</TotalTime>
  <Words>1553</Words>
  <Application>Microsoft Office PowerPoint</Application>
  <PresentationFormat>On-screen Show (4:3)</PresentationFormat>
  <Paragraphs>252</Paragraphs>
  <Slides>43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4" baseType="lpstr">
      <vt:lpstr>Times New Roman</vt:lpstr>
      <vt:lpstr>Arial</vt:lpstr>
      <vt:lpstr>Calibri</vt:lpstr>
      <vt:lpstr>DINPro-CondBlack</vt:lpstr>
      <vt:lpstr>DINPro-CondMedium</vt:lpstr>
      <vt:lpstr>Arial Narrow</vt:lpstr>
      <vt:lpstr>Franklin Gothic Medium</vt:lpstr>
      <vt:lpstr>Rockwell</vt:lpstr>
      <vt:lpstr>Wingdings</vt:lpstr>
      <vt:lpstr>Lucida Grande</vt:lpstr>
      <vt:lpstr>Office Theme</vt:lpstr>
      <vt:lpstr>PowerPoint Presentation</vt:lpstr>
      <vt:lpstr>PowerPoint Presentation</vt:lpstr>
      <vt:lpstr>PowerPoint Presentation</vt:lpstr>
      <vt:lpstr>PowerPoint Presentation</vt:lpstr>
      <vt:lpstr>Computers and Information Systems in Daily Life</vt:lpstr>
      <vt:lpstr>Computer Literacy and Information Literacy</vt:lpstr>
      <vt:lpstr>Computer Literacy and Information Literacy</vt:lpstr>
      <vt:lpstr>The Beginning: Transaction-Processing Systems</vt:lpstr>
      <vt:lpstr>Management Information Systems</vt:lpstr>
      <vt:lpstr>Management Information Systems</vt:lpstr>
      <vt:lpstr>1.3 Major Components of an Information System</vt:lpstr>
      <vt:lpstr>Data</vt:lpstr>
      <vt:lpstr>Data</vt:lpstr>
      <vt:lpstr>Database</vt:lpstr>
      <vt:lpstr>Process</vt:lpstr>
      <vt:lpstr>Information</vt:lpstr>
      <vt:lpstr>Information </vt:lpstr>
      <vt:lpstr>Information </vt:lpstr>
      <vt:lpstr>Information</vt:lpstr>
      <vt:lpstr>Using Information Systems and Information Technologies</vt:lpstr>
      <vt:lpstr>Importance of Information Systems</vt:lpstr>
      <vt:lpstr>Importance of Information Systems</vt:lpstr>
      <vt:lpstr>Importance of Information Systems</vt:lpstr>
      <vt:lpstr>The Importance of Information Systems</vt:lpstr>
      <vt:lpstr>Using Information Technologies for a Competitive Advantage</vt:lpstr>
      <vt:lpstr>Using Information Technologies for a Competitive Advantage</vt:lpstr>
      <vt:lpstr>Using Information Technologies for a Competitive Advantage</vt:lpstr>
      <vt:lpstr>Porter’s Five Forces Model: Understanding the  Business Environment</vt:lpstr>
      <vt:lpstr>1.4 The Five Forces Model</vt:lpstr>
      <vt:lpstr>Porter’s Five Forces Model: Understanding the  Business Environment</vt:lpstr>
      <vt:lpstr>Porter’s Five Forces Model: Understanding the  Business Environment</vt:lpstr>
      <vt:lpstr>Categorization of IT Jobs</vt:lpstr>
      <vt:lpstr>Popular Jobs in the Information Systems Field</vt:lpstr>
      <vt:lpstr>Popular Jobs in the Information Systems Field</vt:lpstr>
      <vt:lpstr>Popular Jobs in the Information Systems Field</vt:lpstr>
      <vt:lpstr>Popular Jobs in the Information Systems Field</vt:lpstr>
      <vt:lpstr>Outlook for the Future</vt:lpstr>
      <vt:lpstr>Outlook for the Future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Mason, Kate</dc:creator>
  <cp:lastModifiedBy>Barend Frederik Nel</cp:lastModifiedBy>
  <cp:revision>562</cp:revision>
  <cp:lastPrinted>1601-01-01T00:00:00Z</cp:lastPrinted>
  <dcterms:created xsi:type="dcterms:W3CDTF">2005-10-04T19:44:59Z</dcterms:created>
  <dcterms:modified xsi:type="dcterms:W3CDTF">2016-02-15T09:04:05Z</dcterms:modified>
</cp:coreProperties>
</file>