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75" r:id="rId4"/>
    <p:sldId id="274" r:id="rId5"/>
    <p:sldId id="260" r:id="rId6"/>
    <p:sldId id="262" r:id="rId7"/>
    <p:sldId id="263" r:id="rId8"/>
    <p:sldId id="268" r:id="rId9"/>
    <p:sldId id="272" r:id="rId10"/>
    <p:sldId id="269" r:id="rId11"/>
    <p:sldId id="271" r:id="rId12"/>
    <p:sldId id="273" r:id="rId1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59" autoAdjust="0"/>
  </p:normalViewPr>
  <p:slideViewPr>
    <p:cSldViewPr>
      <p:cViewPr varScale="1">
        <p:scale>
          <a:sx n="69" d="100"/>
          <a:sy n="69" d="100"/>
        </p:scale>
        <p:origin x="141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E6E64-A4C1-46D7-90DB-6A2E9BF9477A}" type="datetimeFigureOut">
              <a:rPr lang="en-ZA" smtClean="0"/>
              <a:t>2019/09/06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812B9-C217-44BF-ABE7-819D6AAC49C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09893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4000" b="1" dirty="0" smtClean="0">
                <a:solidFill>
                  <a:schemeClr val="tx2"/>
                </a:solidFill>
              </a:rPr>
              <a:t>Functions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 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ZA" dirty="0" smtClean="0"/>
              <a:t>EEC591: 2019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52" y="1219200"/>
            <a:ext cx="7276399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913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728787"/>
            <a:ext cx="6096000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850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564152"/>
            <a:ext cx="4953000" cy="6421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47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Contents: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 smtClean="0"/>
              <a:t>MS Project</a:t>
            </a:r>
          </a:p>
          <a:p>
            <a:r>
              <a:rPr lang="en-ZA" sz="2400" dirty="0" smtClean="0"/>
              <a:t>Revision:</a:t>
            </a:r>
          </a:p>
          <a:p>
            <a:pPr lvl="1"/>
            <a:r>
              <a:rPr lang="en-ZA" sz="2000" dirty="0" smtClean="0"/>
              <a:t>Amortization </a:t>
            </a:r>
            <a:r>
              <a:rPr lang="en-ZA" sz="2000" dirty="0" smtClean="0"/>
              <a:t>table (p21-22)</a:t>
            </a:r>
          </a:p>
          <a:p>
            <a:pPr lvl="2"/>
            <a:r>
              <a:rPr lang="en-ZA" sz="2100" dirty="0" smtClean="0"/>
              <a:t>What-if analysis</a:t>
            </a:r>
          </a:p>
          <a:p>
            <a:pPr lvl="2"/>
            <a:r>
              <a:rPr lang="en-ZA" sz="2100" dirty="0" smtClean="0"/>
              <a:t>Goal seek</a:t>
            </a:r>
          </a:p>
          <a:p>
            <a:pPr lvl="2"/>
            <a:r>
              <a:rPr lang="en-ZA" sz="2100" dirty="0" smtClean="0"/>
              <a:t>Interactive scroll bar</a:t>
            </a:r>
          </a:p>
          <a:p>
            <a:r>
              <a:rPr lang="en-ZA" sz="2400" dirty="0" err="1" smtClean="0"/>
              <a:t>Vlookup</a:t>
            </a:r>
            <a:r>
              <a:rPr lang="en-ZA" sz="2400" dirty="0" smtClean="0"/>
              <a:t> function (13-17)</a:t>
            </a:r>
          </a:p>
          <a:p>
            <a:r>
              <a:rPr lang="en-ZA" sz="2400" dirty="0" smtClean="0"/>
              <a:t>Descriptive Statistics</a:t>
            </a:r>
          </a:p>
          <a:p>
            <a:pPr lvl="1"/>
            <a:r>
              <a:rPr lang="en-ZA" sz="2000" dirty="0" smtClean="0"/>
              <a:t>Histogram</a:t>
            </a:r>
            <a:endParaRPr lang="en-Z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70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635" y="1893924"/>
            <a:ext cx="3188855" cy="3059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702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525027"/>
            <a:ext cx="4572000" cy="380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89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VLOOKUP/LOOKUP (page 13)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2400" dirty="0" smtClean="0"/>
              <a:t>Download </a:t>
            </a:r>
            <a:r>
              <a:rPr lang="en-ZA" sz="2400" dirty="0" smtClean="0"/>
              <a:t>the excel file ‘Mark-sheet’</a:t>
            </a:r>
          </a:p>
          <a:p>
            <a:pPr lvl="1"/>
            <a:r>
              <a:rPr lang="en-ZA" sz="2400" dirty="0" smtClean="0"/>
              <a:t>Average</a:t>
            </a:r>
          </a:p>
          <a:p>
            <a:pPr lvl="1"/>
            <a:r>
              <a:rPr lang="en-ZA" sz="2400" dirty="0" smtClean="0"/>
              <a:t>Roundup</a:t>
            </a:r>
          </a:p>
          <a:p>
            <a:pPr lvl="1"/>
            <a:r>
              <a:rPr lang="en-ZA" sz="2400" dirty="0" smtClean="0"/>
              <a:t>Named range, instead of I1:J5</a:t>
            </a:r>
          </a:p>
          <a:p>
            <a:pPr lvl="1"/>
            <a:r>
              <a:rPr lang="en-ZA" sz="2400" dirty="0" smtClean="0"/>
              <a:t>VLOOKUP</a:t>
            </a:r>
          </a:p>
          <a:p>
            <a:pPr lvl="1"/>
            <a:r>
              <a:rPr lang="en-ZA" sz="2400" dirty="0" smtClean="0"/>
              <a:t>Draw a 3d-Column clustered chart showing the test scores for each student</a:t>
            </a:r>
          </a:p>
          <a:p>
            <a:pPr lvl="1"/>
            <a:r>
              <a:rPr lang="en-ZA" sz="2400" dirty="0" smtClean="0"/>
              <a:t>Draw a spark-line bar chart showing the progress of each student</a:t>
            </a:r>
            <a:endParaRPr lang="en-ZA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677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676400"/>
            <a:ext cx="8173788" cy="243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48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842" y="1447800"/>
            <a:ext cx="8031061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577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Descriptive Statistics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File &gt; Options &gt; Add-Ins &gt; Go</a:t>
            </a:r>
          </a:p>
          <a:p>
            <a:r>
              <a:rPr lang="en-ZA" dirty="0"/>
              <a:t>Select </a:t>
            </a:r>
            <a:r>
              <a:rPr lang="en-ZA" dirty="0" err="1"/>
              <a:t>Toolpak</a:t>
            </a:r>
            <a:endParaRPr lang="en-ZA" dirty="0"/>
          </a:p>
          <a:p>
            <a:endParaRPr lang="en-ZA" dirty="0" smtClean="0"/>
          </a:p>
          <a:p>
            <a:r>
              <a:rPr lang="en-ZA" dirty="0" smtClean="0"/>
              <a:t>Data </a:t>
            </a:r>
            <a:r>
              <a:rPr lang="en-ZA" dirty="0" smtClean="0"/>
              <a:t>Analysis &gt; Descriptive </a:t>
            </a:r>
            <a:r>
              <a:rPr lang="en-ZA" dirty="0" smtClean="0"/>
              <a:t>Statistics</a:t>
            </a:r>
          </a:p>
          <a:p>
            <a:r>
              <a:rPr lang="en-ZA" dirty="0"/>
              <a:t> </a:t>
            </a:r>
            <a:r>
              <a:rPr lang="en-ZA" dirty="0" smtClean="0"/>
              <a:t>        “             &gt; Histogram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658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1606" y="1528762"/>
            <a:ext cx="5166382" cy="4491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623362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2003</TotalTime>
  <Words>105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Wingdings</vt:lpstr>
      <vt:lpstr>Network</vt:lpstr>
      <vt:lpstr> </vt:lpstr>
      <vt:lpstr>Contents:</vt:lpstr>
      <vt:lpstr>PowerPoint Presentation</vt:lpstr>
      <vt:lpstr>PowerPoint Presentation</vt:lpstr>
      <vt:lpstr>VLOOKUP/LOOKUP (page 13)</vt:lpstr>
      <vt:lpstr>PowerPoint Presentation</vt:lpstr>
      <vt:lpstr>PowerPoint Presentation</vt:lpstr>
      <vt:lpstr>Descriptive Statistics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John</dc:creator>
  <cp:lastModifiedBy>Barend Frederik Nel</cp:lastModifiedBy>
  <cp:revision>79</cp:revision>
  <cp:lastPrinted>2015-09-03T07:40:39Z</cp:lastPrinted>
  <dcterms:created xsi:type="dcterms:W3CDTF">2011-10-31T16:54:53Z</dcterms:created>
  <dcterms:modified xsi:type="dcterms:W3CDTF">2019-09-06T21:38:13Z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