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2.76667" units="1/cm"/>
          <inkml:channelProperty channel="Y" name="resolution" value="22.58824" units="1/cm"/>
          <inkml:channelProperty channel="T" name="resolution" value="1" units="1/dev"/>
        </inkml:channelProperties>
      </inkml:inkSource>
      <inkml:timestamp xml:id="ts0" timeString="2019-11-05T11:38:26.67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10988 11212 0,'25'-25'94,"0"0"-78,198-149 15,-123 125-31,-1-50 15,-25 24-15,1 26 16,49-26-16,-50 26 16,0 24-16,-24-25 15,-25 50-15,24-49 16,-24 24 15,-25 0-31,25 0 16,0 0-16,24-24 15,-24-1 1,25 25 0,-25-24-1,0 49 17,-1-25-32,1 0 31,-25 0-31,25 25 15,0-24-15,24-26 16,-24 25-16,25-49 16,-1 74-16,-24-50 15,25 25-15,-25 0 16,-1 1 0,26-26-16,24 50 0,-49-25 15,50-24 1,-26 24-16,1 0 15,-1 0-15,-24 0 16,50 1-16,-51-1 16,1 25-16,0-25 15,-25 0 1,50 0-16,-1 25 16,-24-24-16,25-1 15,24 25-15,-24-50 16,-1 25-16,-24 25 15,0-24-15,25-1 16,-1 0 0,-24 0-1,25 0-15,-1 25 16,1-49-16,-1 24 16,26 25-16,-50-25 15,24 0-15,-24 25 16,0-24-16,0-1 15,-1 25 1,1 0-16,25-25 16,-50 0-16,49 25 15,-24-25-15,25 0 16,0 1 0,-26 24-1,1-25-15,-25 0 16,25 25-1,0 0-15,0-25 16,-1 25 0,1 0-1,0-25 1,0 1-16,0 24 31,-1 0-15,1-25-16,0 25 15,25 0 1,-26 0 0,1 0 46,0 0-46,0 0-16,0 0 15,-1-25-15,1 25 16,0 0 31,0 0-47,0 0 16,-1 0-16,1 0 15,0 0-15,0 0 31,0 0-15,-1 0-16,1 0 31,0 0-15,25 0 0,-26 0-16,1 0 15,0 0-15,0 0 16,25 0-16,-26 0 15,26 0-15,-25 0 16,0 0 15,-1 0 1,1 0-32,0 0 15,25 0-15,-1 0 16,-24 0-1,0 0 1,0 50 62,-1-50-78,1 24 16,0-24-16,0 25 15,0 0-15,-1-25 16,1 25-16,0-25 63,0 25-48,-25-1-15,49-24 16,-24 25-16,0 0 15,0-25 1,0 25 15,-1-25-15,1 50 0,25-26-1,-1 26 1,-24-25-1,0 0 1,0-1 0,0 1-1,0 0-15,24 0 16,50 0-16,-49-1 16,0 1-16,-26 0 15,1-25 16,0 25-15,0 0 0,0-25-1,-1 49-15,26 1 16,-25-50 0,0 25-16,-1-1 31,1 1-31,0 0 15,0 0 1,-25 0 0,25-25-16,-1 0 15,-24 24-15,25-24 47,0 50-31,0-50-1,0 50-15,-1-1 16,26 1-16,-25-25 16,24 24-16,-24-24 15,0 0-15,0 0 32,-25 0-1,0-1-31,25-24 15,-1 25-15,-24 0 16,25 0-16,-25 0 16,25-1-16,0 1 15,0 25-15,0-50 16,-25 25-16,24-1 16,-24 1-16,25 0 15,0 0 1,-25 0-1,25-25 1,-25 24 0,25 26-1,-1 0 1,1-26-16,0 1 16,0 25-1,0-25 1,-1-25-1,-24 49-15,25-24 16,-25 0 0,50 24-16,-50-24 15,49 50-15,-24-51 16,0 26-16,0-25 16,0 24-16,-1-24 46,-24 0-30,25-25-16,-25 25 16,25 0-1,0 24 17,0-49 61,-25 25-77,24 0-16,-24 0 16,25-25-1,0 25 1,-25-1 15,25-24 47,-25 25-62,25 0-1,-1-25 17,1 25-32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2.76667" units="1/cm"/>
          <inkml:channelProperty channel="Y" name="resolution" value="22.58824" units="1/cm"/>
          <inkml:channelProperty channel="T" name="resolution" value="1" units="1/dev"/>
        </inkml:channelProperties>
      </inkml:inkSource>
      <inkml:timestamp xml:id="ts0" timeString="2019-11-05T11:57:07.06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16421 8310 0,'0'49'109,"0"-24"-109,0 25 16,-25-1-16,25 26 15,-25-26-15,0 26 16,25-26-16,-25 26 16,25-51-16,-24 51 15,-1-26-15,25 1 16,0 0-16,-25 24 15,25-24-15,0 24 16,0-24-16,0 24 16,0 1-16,0-1 15,-25 25-15,25 0 16,0 25 0,0 50-16,0-25 15,0 0-15,0-50 16,0 25-16,0-25 15,0-24-15,0-26 16,0 1-16,0-1 16,0-24-16,0 50 15,0-26-15,0 26 16,0-1-16,0 25 16,0 1-16,0-26 15,0 50-15,0-50 16,0 26-16,0-26 15,0 25-15,0-49 16,0-1-16,0 1 16,0 0-16,0-1 15,0 1-15,0-25 16,0 0 62,0-1-31,0 1-31,0 0-1,25-25-15,-25 25 16,25-25-1,-25 25-15,25-25 16,-25 24 31,24-24-31,26 0-16,0 0 15,-25 0-15,49 50 16,50-50-16,50 25 15,-1 0-15,-24-1 16,-50 1-16,-49-25 16,-1 0-16,51 25 62,49 0-62,-1 0 16,100 24-1,50-24-15,-75 0 16,-123 0-16,-26-1 16,-49-24 46,0 0-46,-1-24 31,-24-1-16,0-25-31,0 1 16,0-26-16,0 1 15,0-1-15,0-24 16,0 0-1,0 0 1,0-50 0,0 25-16,0 0 15,0-25-15,0 75 16,0-75-16,0 25 16,-24 24-16,-1-24 15,0 0-15,0 0 16,25 25-16,-25 0 15,25 0-15,-49-25 16,49 49-16,0 1 16,-25-25-16,25 24 15,-25 1-15,25-1 16,0 26-16,-25-26 16,0 1-16,25 0 15,0-50-15,-24 49 16,-1-24-16,25 49 15,-50-49-15,50 25 16,-25-26-16,1 51 16,24 24-16,-25 0 15,25-24-15,0 24 16,0-25 0,0 1-1,0 24-15,0-25 16,0 25-16,0 1 15,0-1 1,-25 0 0,0 25 109,0 0-110,-24 0-15,-1 0 16,25 0-16,-74 25 16,50-25-16,-26 0 15,1 0-15,24 0 16,1 0-16,-1 0 15,25 0-15,-49 0 16,24 0-16,-24 0 16,-1 0-16,1 0 15,24 0-15,1 0 16,24 0-16,0 0 16,-49 0-16,49 0 15,0 0 16,0 0-15,0 0 15,-24 0-15,-1 0-16,1 0 16,24 0-16,0 0 15,0-25-15,0 25 16,1 0 15,-1 0-31,0-25 16,0 25-1,0 0-15,1 0 16,-1-25 0,-25 1-16,25-1 15,1 25-15,24-25 16,-25 25-16,0 0 15,0-25-15,0 25 32,0 0-17,1-25-15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C317-9973-4F69-AC27-9B23D31B90A3}" type="datetimeFigureOut">
              <a:rPr lang="en-ZA" smtClean="0"/>
              <a:t>2019/11/05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E7CD2-98F0-4828-A2C6-1A70E1F2C1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63519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C317-9973-4F69-AC27-9B23D31B90A3}" type="datetimeFigureOut">
              <a:rPr lang="en-ZA" smtClean="0"/>
              <a:t>2019/11/05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E7CD2-98F0-4828-A2C6-1A70E1F2C1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25816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C317-9973-4F69-AC27-9B23D31B90A3}" type="datetimeFigureOut">
              <a:rPr lang="en-ZA" smtClean="0"/>
              <a:t>2019/11/05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E7CD2-98F0-4828-A2C6-1A70E1F2C1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99863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C317-9973-4F69-AC27-9B23D31B90A3}" type="datetimeFigureOut">
              <a:rPr lang="en-ZA" smtClean="0"/>
              <a:t>2019/11/05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E7CD2-98F0-4828-A2C6-1A70E1F2C1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86719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C317-9973-4F69-AC27-9B23D31B90A3}" type="datetimeFigureOut">
              <a:rPr lang="en-ZA" smtClean="0"/>
              <a:t>2019/11/05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E7CD2-98F0-4828-A2C6-1A70E1F2C1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19855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C317-9973-4F69-AC27-9B23D31B90A3}" type="datetimeFigureOut">
              <a:rPr lang="en-ZA" smtClean="0"/>
              <a:t>2019/11/05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E7CD2-98F0-4828-A2C6-1A70E1F2C1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60496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C317-9973-4F69-AC27-9B23D31B90A3}" type="datetimeFigureOut">
              <a:rPr lang="en-ZA" smtClean="0"/>
              <a:t>2019/11/05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E7CD2-98F0-4828-A2C6-1A70E1F2C1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85609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C317-9973-4F69-AC27-9B23D31B90A3}" type="datetimeFigureOut">
              <a:rPr lang="en-ZA" smtClean="0"/>
              <a:t>2019/11/05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E7CD2-98F0-4828-A2C6-1A70E1F2C1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433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C317-9973-4F69-AC27-9B23D31B90A3}" type="datetimeFigureOut">
              <a:rPr lang="en-ZA" smtClean="0"/>
              <a:t>2019/11/05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E7CD2-98F0-4828-A2C6-1A70E1F2C1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49942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C317-9973-4F69-AC27-9B23D31B90A3}" type="datetimeFigureOut">
              <a:rPr lang="en-ZA" smtClean="0"/>
              <a:t>2019/11/05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E7CD2-98F0-4828-A2C6-1A70E1F2C1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134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6C317-9973-4F69-AC27-9B23D31B90A3}" type="datetimeFigureOut">
              <a:rPr lang="en-ZA" smtClean="0"/>
              <a:t>2019/11/05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E7CD2-98F0-4828-A2C6-1A70E1F2C1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6567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6C317-9973-4F69-AC27-9B23D31B90A3}" type="datetimeFigureOut">
              <a:rPr lang="en-ZA" smtClean="0"/>
              <a:t>2019/11/05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E7CD2-98F0-4828-A2C6-1A70E1F2C1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2434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emf"/><Relationship Id="rId5" Type="http://schemas.openxmlformats.org/officeDocument/2006/relationships/customXml" Target="../ink/ink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2413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Revision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Q1 Ms Project  19 marks</a:t>
            </a:r>
          </a:p>
          <a:p>
            <a:r>
              <a:rPr lang="en-ZA" dirty="0" smtClean="0"/>
              <a:t>Q2 NPV  20 M</a:t>
            </a:r>
          </a:p>
          <a:p>
            <a:r>
              <a:rPr lang="en-ZA" dirty="0" smtClean="0"/>
              <a:t>Q3  Excel ~~~ Test 1  40 M</a:t>
            </a:r>
          </a:p>
          <a:p>
            <a:r>
              <a:rPr lang="en-ZA" dirty="0" smtClean="0"/>
              <a:t>Q4  Monte Carlo  15 M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7522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Goal Seek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7370" y="2821576"/>
            <a:ext cx="9236012" cy="122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78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136" y="1397726"/>
            <a:ext cx="7823333" cy="445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28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Average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Mean: Value of central tendency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1076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SD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1" dirty="0" smtClean="0"/>
              <a:t>Standard deviation</a:t>
            </a:r>
            <a:r>
              <a:rPr lang="en-ZA" dirty="0" smtClean="0"/>
              <a:t> is a number used to </a:t>
            </a:r>
            <a:r>
              <a:rPr lang="en-ZA" b="1" dirty="0" smtClean="0"/>
              <a:t>tell</a:t>
            </a:r>
            <a:r>
              <a:rPr lang="en-ZA" dirty="0" smtClean="0"/>
              <a:t> how measurements for a group are spread out from the average (mean), or expected value. A low </a:t>
            </a:r>
            <a:r>
              <a:rPr lang="en-ZA" b="1" dirty="0" smtClean="0"/>
              <a:t>standard deviation</a:t>
            </a:r>
            <a:r>
              <a:rPr lang="en-ZA" dirty="0" smtClean="0"/>
              <a:t> means that most of the numbers are close to the average. A high </a:t>
            </a:r>
            <a:r>
              <a:rPr lang="en-ZA" b="1" dirty="0" smtClean="0"/>
              <a:t>standard deviation</a:t>
            </a:r>
            <a:r>
              <a:rPr lang="en-ZA" dirty="0" smtClean="0"/>
              <a:t> means that the numbers are more spread out.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8017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2388" y="1366037"/>
            <a:ext cx="6390731" cy="461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51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6927" y="1907176"/>
            <a:ext cx="6051737" cy="3370217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3955680" y="3152160"/>
              <a:ext cx="2661480" cy="97380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46320" y="3142800"/>
                <a:ext cx="2680200" cy="99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Ink 3"/>
              <p14:cNvContentPartPr/>
              <p14:nvPr/>
            </p14:nvContentPartPr>
            <p14:xfrm>
              <a:off x="5839920" y="2991600"/>
              <a:ext cx="911160" cy="160740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830560" y="2982240"/>
                <a:ext cx="929880" cy="1626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5266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87</Words>
  <Application>Microsoft Office PowerPoint</Application>
  <PresentationFormat>Widescreen</PresentationFormat>
  <Paragraphs>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Revision</vt:lpstr>
      <vt:lpstr>Goal Seek</vt:lpstr>
      <vt:lpstr>PowerPoint Presentation</vt:lpstr>
      <vt:lpstr>Average</vt:lpstr>
      <vt:lpstr>SD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Barend Frederik Nel</dc:creator>
  <cp:lastModifiedBy>Barend Frederik Nel</cp:lastModifiedBy>
  <cp:revision>6</cp:revision>
  <dcterms:created xsi:type="dcterms:W3CDTF">2019-11-05T09:39:48Z</dcterms:created>
  <dcterms:modified xsi:type="dcterms:W3CDTF">2019-11-05T12:12:18Z</dcterms:modified>
</cp:coreProperties>
</file>