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0" r:id="rId1"/>
  </p:sldMasterIdLst>
  <p:notesMasterIdLst>
    <p:notesMasterId r:id="rId51"/>
  </p:notesMasterIdLst>
  <p:sldIdLst>
    <p:sldId id="256" r:id="rId2"/>
    <p:sldId id="257" r:id="rId3"/>
    <p:sldId id="314" r:id="rId4"/>
    <p:sldId id="351" r:id="rId5"/>
    <p:sldId id="352" r:id="rId6"/>
    <p:sldId id="353" r:id="rId7"/>
    <p:sldId id="317" r:id="rId8"/>
    <p:sldId id="262" r:id="rId9"/>
    <p:sldId id="315" r:id="rId10"/>
    <p:sldId id="316" r:id="rId11"/>
    <p:sldId id="318" r:id="rId12"/>
    <p:sldId id="354" r:id="rId13"/>
    <p:sldId id="355" r:id="rId14"/>
    <p:sldId id="319" r:id="rId15"/>
    <p:sldId id="356" r:id="rId16"/>
    <p:sldId id="320" r:id="rId17"/>
    <p:sldId id="321" r:id="rId18"/>
    <p:sldId id="322" r:id="rId19"/>
    <p:sldId id="323" r:id="rId20"/>
    <p:sldId id="324" r:id="rId21"/>
    <p:sldId id="325" r:id="rId22"/>
    <p:sldId id="326" r:id="rId23"/>
    <p:sldId id="327" r:id="rId24"/>
    <p:sldId id="333" r:id="rId25"/>
    <p:sldId id="328" r:id="rId26"/>
    <p:sldId id="329" r:id="rId27"/>
    <p:sldId id="331" r:id="rId28"/>
    <p:sldId id="330" r:id="rId29"/>
    <p:sldId id="334" r:id="rId30"/>
    <p:sldId id="335" r:id="rId31"/>
    <p:sldId id="336" r:id="rId32"/>
    <p:sldId id="337" r:id="rId33"/>
    <p:sldId id="338" r:id="rId34"/>
    <p:sldId id="339" r:id="rId35"/>
    <p:sldId id="340" r:id="rId36"/>
    <p:sldId id="341" r:id="rId37"/>
    <p:sldId id="342" r:id="rId38"/>
    <p:sldId id="343" r:id="rId39"/>
    <p:sldId id="358" r:id="rId40"/>
    <p:sldId id="359" r:id="rId41"/>
    <p:sldId id="344" r:id="rId42"/>
    <p:sldId id="346" r:id="rId43"/>
    <p:sldId id="360" r:id="rId44"/>
    <p:sldId id="361" r:id="rId45"/>
    <p:sldId id="362" r:id="rId46"/>
    <p:sldId id="347" r:id="rId47"/>
    <p:sldId id="348" r:id="rId48"/>
    <p:sldId id="349" r:id="rId49"/>
    <p:sldId id="350" r:id="rId5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99CC"/>
    <a:srgbClr val="33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2" autoAdjust="0"/>
    <p:restoredTop sz="94671" autoAdjust="0"/>
  </p:normalViewPr>
  <p:slideViewPr>
    <p:cSldViewPr>
      <p:cViewPr>
        <p:scale>
          <a:sx n="77" d="100"/>
          <a:sy n="77" d="100"/>
        </p:scale>
        <p:origin x="-1170"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09AB28F-9247-4729-B2C2-2AFDC8748AC0}"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ZA"/>
        </a:p>
      </dgm:t>
    </dgm:pt>
    <dgm:pt modelId="{2AE5C0E9-2057-4229-9D47-98ECBD86D19E}">
      <dgm:prSet phldrT="[Text]"/>
      <dgm:spPr/>
      <dgm:t>
        <a:bodyPr/>
        <a:lstStyle/>
        <a:p>
          <a:r>
            <a:rPr lang="en-ZA"/>
            <a:t>RMO</a:t>
          </a:r>
        </a:p>
      </dgm:t>
    </dgm:pt>
    <dgm:pt modelId="{75E098EC-E637-4F7F-A1E7-DCD374E5F425}" type="parTrans" cxnId="{6829970A-F0E2-45CB-A4F1-6F3D203501A3}">
      <dgm:prSet/>
      <dgm:spPr/>
      <dgm:t>
        <a:bodyPr/>
        <a:lstStyle/>
        <a:p>
          <a:endParaRPr lang="en-ZA"/>
        </a:p>
      </dgm:t>
    </dgm:pt>
    <dgm:pt modelId="{FF171E48-B606-4C53-9B7E-BB34EAC0BE12}" type="sibTrans" cxnId="{6829970A-F0E2-45CB-A4F1-6F3D203501A3}">
      <dgm:prSet/>
      <dgm:spPr/>
      <dgm:t>
        <a:bodyPr/>
        <a:lstStyle/>
        <a:p>
          <a:endParaRPr lang="en-ZA"/>
        </a:p>
      </dgm:t>
    </dgm:pt>
    <dgm:pt modelId="{07431A7F-8197-40D1-8AE6-042A82ADE661}">
      <dgm:prSet phldrT="[Text]"/>
      <dgm:spPr/>
      <dgm:t>
        <a:bodyPr/>
        <a:lstStyle/>
        <a:p>
          <a:r>
            <a:rPr lang="en-ZA"/>
            <a:t>SCM</a:t>
          </a:r>
        </a:p>
      </dgm:t>
    </dgm:pt>
    <dgm:pt modelId="{0BE64F3B-F269-48C3-B9AD-3CB07AB111EB}" type="parTrans" cxnId="{3AAC29BF-4647-48AE-95F7-14133379BB62}">
      <dgm:prSet/>
      <dgm:spPr/>
      <dgm:t>
        <a:bodyPr/>
        <a:lstStyle/>
        <a:p>
          <a:endParaRPr lang="en-ZA"/>
        </a:p>
      </dgm:t>
    </dgm:pt>
    <dgm:pt modelId="{DE8C6B23-844C-4763-B8E1-EFF27BC995BA}" type="sibTrans" cxnId="{3AAC29BF-4647-48AE-95F7-14133379BB62}">
      <dgm:prSet/>
      <dgm:spPr/>
      <dgm:t>
        <a:bodyPr/>
        <a:lstStyle/>
        <a:p>
          <a:endParaRPr lang="en-ZA"/>
        </a:p>
      </dgm:t>
    </dgm:pt>
    <dgm:pt modelId="{F7D8B43B-373C-4CCF-A8BA-CDE9D3F68B52}">
      <dgm:prSet phldrT="[Text]"/>
      <dgm:spPr/>
      <dgm:t>
        <a:bodyPr/>
        <a:lstStyle/>
        <a:p>
          <a:r>
            <a:rPr lang="en-ZA"/>
            <a:t>Order</a:t>
          </a:r>
        </a:p>
      </dgm:t>
    </dgm:pt>
    <dgm:pt modelId="{7938E5AF-51B2-4948-86DE-A7F458FCC755}" type="parTrans" cxnId="{9A852B49-AEEA-4D73-B274-FCFB203CC0D4}">
      <dgm:prSet/>
      <dgm:spPr/>
      <dgm:t>
        <a:bodyPr/>
        <a:lstStyle/>
        <a:p>
          <a:endParaRPr lang="en-ZA"/>
        </a:p>
      </dgm:t>
    </dgm:pt>
    <dgm:pt modelId="{6DD3AA05-C14A-460E-83B9-818641946E96}" type="sibTrans" cxnId="{9A852B49-AEEA-4D73-B274-FCFB203CC0D4}">
      <dgm:prSet/>
      <dgm:spPr/>
      <dgm:t>
        <a:bodyPr/>
        <a:lstStyle/>
        <a:p>
          <a:endParaRPr lang="en-ZA"/>
        </a:p>
      </dgm:t>
    </dgm:pt>
    <dgm:pt modelId="{8565804D-9871-468E-B48F-86F5846ABBC2}">
      <dgm:prSet/>
      <dgm:spPr/>
      <dgm:t>
        <a:bodyPr/>
        <a:lstStyle/>
        <a:p>
          <a:r>
            <a:rPr lang="en-ZA"/>
            <a:t>Retail</a:t>
          </a:r>
        </a:p>
      </dgm:t>
    </dgm:pt>
    <dgm:pt modelId="{D25937AB-3513-41B9-ABB9-BBA931E823C2}" type="parTrans" cxnId="{9693C68C-C425-4ED8-BF90-A11355A04653}">
      <dgm:prSet/>
      <dgm:spPr/>
      <dgm:t>
        <a:bodyPr/>
        <a:lstStyle/>
        <a:p>
          <a:endParaRPr lang="en-ZA"/>
        </a:p>
      </dgm:t>
    </dgm:pt>
    <dgm:pt modelId="{19C303BD-2F75-4258-818B-5454819D4782}" type="sibTrans" cxnId="{9693C68C-C425-4ED8-BF90-A11355A04653}">
      <dgm:prSet/>
      <dgm:spPr/>
      <dgm:t>
        <a:bodyPr/>
        <a:lstStyle/>
        <a:p>
          <a:endParaRPr lang="en-ZA"/>
        </a:p>
      </dgm:t>
    </dgm:pt>
    <dgm:pt modelId="{0895142D-8A2B-4EE3-A1F9-8027636C873E}">
      <dgm:prSet/>
      <dgm:spPr/>
      <dgm:t>
        <a:bodyPr/>
        <a:lstStyle/>
        <a:p>
          <a:r>
            <a:rPr lang="en-ZA"/>
            <a:t>CSS</a:t>
          </a:r>
        </a:p>
      </dgm:t>
    </dgm:pt>
    <dgm:pt modelId="{4E45B462-41D0-4E6F-A740-984124301A16}" type="parTrans" cxnId="{BF4ADC41-2AFA-4420-B034-74AE149F9FBC}">
      <dgm:prSet/>
      <dgm:spPr/>
      <dgm:t>
        <a:bodyPr/>
        <a:lstStyle/>
        <a:p>
          <a:endParaRPr lang="en-ZA"/>
        </a:p>
      </dgm:t>
    </dgm:pt>
    <dgm:pt modelId="{4EAC3FDF-0209-4993-9A13-0A761CB8A511}" type="sibTrans" cxnId="{BF4ADC41-2AFA-4420-B034-74AE149F9FBC}">
      <dgm:prSet/>
      <dgm:spPr/>
      <dgm:t>
        <a:bodyPr/>
        <a:lstStyle/>
        <a:p>
          <a:endParaRPr lang="en-ZA"/>
        </a:p>
      </dgm:t>
    </dgm:pt>
    <dgm:pt modelId="{746EB5A8-C73C-448B-9057-2320FC708099}" type="pres">
      <dgm:prSet presAssocID="{F09AB28F-9247-4729-B2C2-2AFDC8748AC0}" presName="hierChild1" presStyleCnt="0">
        <dgm:presLayoutVars>
          <dgm:chPref val="1"/>
          <dgm:dir/>
          <dgm:animOne val="branch"/>
          <dgm:animLvl val="lvl"/>
          <dgm:resizeHandles/>
        </dgm:presLayoutVars>
      </dgm:prSet>
      <dgm:spPr/>
      <dgm:t>
        <a:bodyPr/>
        <a:lstStyle/>
        <a:p>
          <a:endParaRPr lang="en-ZA"/>
        </a:p>
      </dgm:t>
    </dgm:pt>
    <dgm:pt modelId="{F51E9A41-3482-4916-A0D3-B19F260A2F93}" type="pres">
      <dgm:prSet presAssocID="{2AE5C0E9-2057-4229-9D47-98ECBD86D19E}" presName="hierRoot1" presStyleCnt="0"/>
      <dgm:spPr/>
    </dgm:pt>
    <dgm:pt modelId="{680463D3-3058-4F62-92CD-2AEE8C286985}" type="pres">
      <dgm:prSet presAssocID="{2AE5C0E9-2057-4229-9D47-98ECBD86D19E}" presName="composite" presStyleCnt="0"/>
      <dgm:spPr/>
    </dgm:pt>
    <dgm:pt modelId="{F2D09B28-B8B5-4BCA-8DDF-57C6238E6982}" type="pres">
      <dgm:prSet presAssocID="{2AE5C0E9-2057-4229-9D47-98ECBD86D19E}" presName="background" presStyleLbl="node0" presStyleIdx="0" presStyleCnt="1"/>
      <dgm:spPr/>
    </dgm:pt>
    <dgm:pt modelId="{F576CDBF-8C9F-4633-91D6-ECF5179C3B3B}" type="pres">
      <dgm:prSet presAssocID="{2AE5C0E9-2057-4229-9D47-98ECBD86D19E}" presName="text" presStyleLbl="fgAcc0" presStyleIdx="0" presStyleCnt="1">
        <dgm:presLayoutVars>
          <dgm:chPref val="3"/>
        </dgm:presLayoutVars>
      </dgm:prSet>
      <dgm:spPr/>
      <dgm:t>
        <a:bodyPr/>
        <a:lstStyle/>
        <a:p>
          <a:endParaRPr lang="en-ZA"/>
        </a:p>
      </dgm:t>
    </dgm:pt>
    <dgm:pt modelId="{0C061B86-2B67-43EB-AD40-626AA38C4679}" type="pres">
      <dgm:prSet presAssocID="{2AE5C0E9-2057-4229-9D47-98ECBD86D19E}" presName="hierChild2" presStyleCnt="0"/>
      <dgm:spPr/>
    </dgm:pt>
    <dgm:pt modelId="{A884F282-E605-4577-A33B-2C6E1597B896}" type="pres">
      <dgm:prSet presAssocID="{0BE64F3B-F269-48C3-B9AD-3CB07AB111EB}" presName="Name10" presStyleLbl="parChTrans1D2" presStyleIdx="0" presStyleCnt="4"/>
      <dgm:spPr/>
      <dgm:t>
        <a:bodyPr/>
        <a:lstStyle/>
        <a:p>
          <a:endParaRPr lang="en-ZA"/>
        </a:p>
      </dgm:t>
    </dgm:pt>
    <dgm:pt modelId="{6248FCC8-CD59-47A4-867E-7EEAD006B871}" type="pres">
      <dgm:prSet presAssocID="{07431A7F-8197-40D1-8AE6-042A82ADE661}" presName="hierRoot2" presStyleCnt="0"/>
      <dgm:spPr/>
    </dgm:pt>
    <dgm:pt modelId="{645F09A9-44FA-49D0-8E18-91C49FF5204B}" type="pres">
      <dgm:prSet presAssocID="{07431A7F-8197-40D1-8AE6-042A82ADE661}" presName="composite2" presStyleCnt="0"/>
      <dgm:spPr/>
    </dgm:pt>
    <dgm:pt modelId="{CDEC1E36-6120-4AA3-84EF-6F9BDD580995}" type="pres">
      <dgm:prSet presAssocID="{07431A7F-8197-40D1-8AE6-042A82ADE661}" presName="background2" presStyleLbl="node2" presStyleIdx="0" presStyleCnt="4"/>
      <dgm:spPr/>
    </dgm:pt>
    <dgm:pt modelId="{B57A56CA-8BD2-423E-A665-46C9F17043FB}" type="pres">
      <dgm:prSet presAssocID="{07431A7F-8197-40D1-8AE6-042A82ADE661}" presName="text2" presStyleLbl="fgAcc2" presStyleIdx="0" presStyleCnt="4" custLinFactNeighborX="5794" custLinFactNeighborY="-669">
        <dgm:presLayoutVars>
          <dgm:chPref val="3"/>
        </dgm:presLayoutVars>
      </dgm:prSet>
      <dgm:spPr/>
      <dgm:t>
        <a:bodyPr/>
        <a:lstStyle/>
        <a:p>
          <a:endParaRPr lang="en-ZA"/>
        </a:p>
      </dgm:t>
    </dgm:pt>
    <dgm:pt modelId="{E2CB8A40-CE2B-4F25-A1D8-DC0F51F5C1A1}" type="pres">
      <dgm:prSet presAssocID="{07431A7F-8197-40D1-8AE6-042A82ADE661}" presName="hierChild3" presStyleCnt="0"/>
      <dgm:spPr/>
    </dgm:pt>
    <dgm:pt modelId="{DF53EB69-D9D8-424E-A15C-9CD474DAA22F}" type="pres">
      <dgm:prSet presAssocID="{7938E5AF-51B2-4948-86DE-A7F458FCC755}" presName="Name10" presStyleLbl="parChTrans1D2" presStyleIdx="1" presStyleCnt="4"/>
      <dgm:spPr/>
      <dgm:t>
        <a:bodyPr/>
        <a:lstStyle/>
        <a:p>
          <a:endParaRPr lang="en-ZA"/>
        </a:p>
      </dgm:t>
    </dgm:pt>
    <dgm:pt modelId="{32B75592-BA8D-4A89-802A-7D85DEC276ED}" type="pres">
      <dgm:prSet presAssocID="{F7D8B43B-373C-4CCF-A8BA-CDE9D3F68B52}" presName="hierRoot2" presStyleCnt="0"/>
      <dgm:spPr/>
    </dgm:pt>
    <dgm:pt modelId="{08D73E40-693C-4A17-B78B-86C20CF1AD80}" type="pres">
      <dgm:prSet presAssocID="{F7D8B43B-373C-4CCF-A8BA-CDE9D3F68B52}" presName="composite2" presStyleCnt="0"/>
      <dgm:spPr/>
    </dgm:pt>
    <dgm:pt modelId="{70A0E2BC-7EE2-4577-BFD8-99E92FFED15C}" type="pres">
      <dgm:prSet presAssocID="{F7D8B43B-373C-4CCF-A8BA-CDE9D3F68B52}" presName="background2" presStyleLbl="node2" presStyleIdx="1" presStyleCnt="4"/>
      <dgm:spPr/>
    </dgm:pt>
    <dgm:pt modelId="{0BB45E34-0253-433A-BDA5-311D44266C83}" type="pres">
      <dgm:prSet presAssocID="{F7D8B43B-373C-4CCF-A8BA-CDE9D3F68B52}" presName="text2" presStyleLbl="fgAcc2" presStyleIdx="1" presStyleCnt="4">
        <dgm:presLayoutVars>
          <dgm:chPref val="3"/>
        </dgm:presLayoutVars>
      </dgm:prSet>
      <dgm:spPr/>
      <dgm:t>
        <a:bodyPr/>
        <a:lstStyle/>
        <a:p>
          <a:endParaRPr lang="en-ZA"/>
        </a:p>
      </dgm:t>
    </dgm:pt>
    <dgm:pt modelId="{FECE7364-479B-4EF9-A07D-292F7230FCD1}" type="pres">
      <dgm:prSet presAssocID="{F7D8B43B-373C-4CCF-A8BA-CDE9D3F68B52}" presName="hierChild3" presStyleCnt="0"/>
      <dgm:spPr/>
    </dgm:pt>
    <dgm:pt modelId="{D50FA67E-EDD6-48AE-B133-F106A9865E02}" type="pres">
      <dgm:prSet presAssocID="{D25937AB-3513-41B9-ABB9-BBA931E823C2}" presName="Name10" presStyleLbl="parChTrans1D2" presStyleIdx="2" presStyleCnt="4"/>
      <dgm:spPr/>
      <dgm:t>
        <a:bodyPr/>
        <a:lstStyle/>
        <a:p>
          <a:endParaRPr lang="en-ZA"/>
        </a:p>
      </dgm:t>
    </dgm:pt>
    <dgm:pt modelId="{4973CE60-F6F4-4032-BF78-0C6A2E4EEB7B}" type="pres">
      <dgm:prSet presAssocID="{8565804D-9871-468E-B48F-86F5846ABBC2}" presName="hierRoot2" presStyleCnt="0"/>
      <dgm:spPr/>
    </dgm:pt>
    <dgm:pt modelId="{3EC41C70-9E66-4A26-A88D-377A197E8DA2}" type="pres">
      <dgm:prSet presAssocID="{8565804D-9871-468E-B48F-86F5846ABBC2}" presName="composite2" presStyleCnt="0"/>
      <dgm:spPr/>
    </dgm:pt>
    <dgm:pt modelId="{BF0E546A-359E-4000-9FAF-4FA7CE82AD38}" type="pres">
      <dgm:prSet presAssocID="{8565804D-9871-468E-B48F-86F5846ABBC2}" presName="background2" presStyleLbl="node2" presStyleIdx="2" presStyleCnt="4"/>
      <dgm:spPr/>
    </dgm:pt>
    <dgm:pt modelId="{B2087E11-C9C9-4C4D-A97A-2148E3A3C22F}" type="pres">
      <dgm:prSet presAssocID="{8565804D-9871-468E-B48F-86F5846ABBC2}" presName="text2" presStyleLbl="fgAcc2" presStyleIdx="2" presStyleCnt="4">
        <dgm:presLayoutVars>
          <dgm:chPref val="3"/>
        </dgm:presLayoutVars>
      </dgm:prSet>
      <dgm:spPr/>
      <dgm:t>
        <a:bodyPr/>
        <a:lstStyle/>
        <a:p>
          <a:endParaRPr lang="en-ZA"/>
        </a:p>
      </dgm:t>
    </dgm:pt>
    <dgm:pt modelId="{2F562866-CBFE-4D21-AF28-D74FDD2C284E}" type="pres">
      <dgm:prSet presAssocID="{8565804D-9871-468E-B48F-86F5846ABBC2}" presName="hierChild3" presStyleCnt="0"/>
      <dgm:spPr/>
    </dgm:pt>
    <dgm:pt modelId="{CDE641C0-E6BF-4BCE-8647-8C8A25D483EE}" type="pres">
      <dgm:prSet presAssocID="{4E45B462-41D0-4E6F-A740-984124301A16}" presName="Name10" presStyleLbl="parChTrans1D2" presStyleIdx="3" presStyleCnt="4"/>
      <dgm:spPr/>
      <dgm:t>
        <a:bodyPr/>
        <a:lstStyle/>
        <a:p>
          <a:endParaRPr lang="en-ZA"/>
        </a:p>
      </dgm:t>
    </dgm:pt>
    <dgm:pt modelId="{958FC6E2-807D-4CC6-845D-A47E5676BF90}" type="pres">
      <dgm:prSet presAssocID="{0895142D-8A2B-4EE3-A1F9-8027636C873E}" presName="hierRoot2" presStyleCnt="0"/>
      <dgm:spPr/>
    </dgm:pt>
    <dgm:pt modelId="{4F0FB9B9-97F5-4963-962D-F2B9930EA98C}" type="pres">
      <dgm:prSet presAssocID="{0895142D-8A2B-4EE3-A1F9-8027636C873E}" presName="composite2" presStyleCnt="0"/>
      <dgm:spPr/>
    </dgm:pt>
    <dgm:pt modelId="{642F95B0-AD23-40AD-B323-2439DA0E4FB0}" type="pres">
      <dgm:prSet presAssocID="{0895142D-8A2B-4EE3-A1F9-8027636C873E}" presName="background2" presStyleLbl="node2" presStyleIdx="3" presStyleCnt="4"/>
      <dgm:spPr/>
    </dgm:pt>
    <dgm:pt modelId="{8F2C1399-D496-4536-A3D5-8DEA9E278DC9}" type="pres">
      <dgm:prSet presAssocID="{0895142D-8A2B-4EE3-A1F9-8027636C873E}" presName="text2" presStyleLbl="fgAcc2" presStyleIdx="3" presStyleCnt="4">
        <dgm:presLayoutVars>
          <dgm:chPref val="3"/>
        </dgm:presLayoutVars>
      </dgm:prSet>
      <dgm:spPr/>
      <dgm:t>
        <a:bodyPr/>
        <a:lstStyle/>
        <a:p>
          <a:endParaRPr lang="en-ZA"/>
        </a:p>
      </dgm:t>
    </dgm:pt>
    <dgm:pt modelId="{69E60375-D67F-48B9-B974-C544E1A4B274}" type="pres">
      <dgm:prSet presAssocID="{0895142D-8A2B-4EE3-A1F9-8027636C873E}" presName="hierChild3" presStyleCnt="0"/>
      <dgm:spPr/>
    </dgm:pt>
  </dgm:ptLst>
  <dgm:cxnLst>
    <dgm:cxn modelId="{C6F531E6-6846-404C-8E41-B2C2A419ECEE}" type="presOf" srcId="{8565804D-9871-468E-B48F-86F5846ABBC2}" destId="{B2087E11-C9C9-4C4D-A97A-2148E3A3C22F}" srcOrd="0" destOrd="0" presId="urn:microsoft.com/office/officeart/2005/8/layout/hierarchy1"/>
    <dgm:cxn modelId="{49D886A2-BFB8-41F5-A609-AB307996C4BA}" type="presOf" srcId="{D25937AB-3513-41B9-ABB9-BBA931E823C2}" destId="{D50FA67E-EDD6-48AE-B133-F106A9865E02}" srcOrd="0" destOrd="0" presId="urn:microsoft.com/office/officeart/2005/8/layout/hierarchy1"/>
    <dgm:cxn modelId="{326735E5-64D6-40E9-AE49-888808FEBD80}" type="presOf" srcId="{F7D8B43B-373C-4CCF-A8BA-CDE9D3F68B52}" destId="{0BB45E34-0253-433A-BDA5-311D44266C83}" srcOrd="0" destOrd="0" presId="urn:microsoft.com/office/officeart/2005/8/layout/hierarchy1"/>
    <dgm:cxn modelId="{E41DDE63-8CE3-4DEA-AB18-1661B3A09236}" type="presOf" srcId="{0895142D-8A2B-4EE3-A1F9-8027636C873E}" destId="{8F2C1399-D496-4536-A3D5-8DEA9E278DC9}" srcOrd="0" destOrd="0" presId="urn:microsoft.com/office/officeart/2005/8/layout/hierarchy1"/>
    <dgm:cxn modelId="{F5364079-3D8A-4C25-A67A-AF0AC2C36BE8}" type="presOf" srcId="{4E45B462-41D0-4E6F-A740-984124301A16}" destId="{CDE641C0-E6BF-4BCE-8647-8C8A25D483EE}" srcOrd="0" destOrd="0" presId="urn:microsoft.com/office/officeart/2005/8/layout/hierarchy1"/>
    <dgm:cxn modelId="{1ECA0490-39DD-497F-A76C-37E37F1EA5AE}" type="presOf" srcId="{0BE64F3B-F269-48C3-B9AD-3CB07AB111EB}" destId="{A884F282-E605-4577-A33B-2C6E1597B896}" srcOrd="0" destOrd="0" presId="urn:microsoft.com/office/officeart/2005/8/layout/hierarchy1"/>
    <dgm:cxn modelId="{9A852B49-AEEA-4D73-B274-FCFB203CC0D4}" srcId="{2AE5C0E9-2057-4229-9D47-98ECBD86D19E}" destId="{F7D8B43B-373C-4CCF-A8BA-CDE9D3F68B52}" srcOrd="1" destOrd="0" parTransId="{7938E5AF-51B2-4948-86DE-A7F458FCC755}" sibTransId="{6DD3AA05-C14A-460E-83B9-818641946E96}"/>
    <dgm:cxn modelId="{DC3BC808-DA49-4C90-876D-927E00B1B584}" type="presOf" srcId="{F09AB28F-9247-4729-B2C2-2AFDC8748AC0}" destId="{746EB5A8-C73C-448B-9057-2320FC708099}" srcOrd="0" destOrd="0" presId="urn:microsoft.com/office/officeart/2005/8/layout/hierarchy1"/>
    <dgm:cxn modelId="{BF4ADC41-2AFA-4420-B034-74AE149F9FBC}" srcId="{2AE5C0E9-2057-4229-9D47-98ECBD86D19E}" destId="{0895142D-8A2B-4EE3-A1F9-8027636C873E}" srcOrd="3" destOrd="0" parTransId="{4E45B462-41D0-4E6F-A740-984124301A16}" sibTransId="{4EAC3FDF-0209-4993-9A13-0A761CB8A511}"/>
    <dgm:cxn modelId="{92EB4A10-AF1A-401C-91EC-A80D71F2EC84}" type="presOf" srcId="{2AE5C0E9-2057-4229-9D47-98ECBD86D19E}" destId="{F576CDBF-8C9F-4633-91D6-ECF5179C3B3B}" srcOrd="0" destOrd="0" presId="urn:microsoft.com/office/officeart/2005/8/layout/hierarchy1"/>
    <dgm:cxn modelId="{2A9508AA-E940-4701-9F6E-C8834DE4676B}" type="presOf" srcId="{07431A7F-8197-40D1-8AE6-042A82ADE661}" destId="{B57A56CA-8BD2-423E-A665-46C9F17043FB}" srcOrd="0" destOrd="0" presId="urn:microsoft.com/office/officeart/2005/8/layout/hierarchy1"/>
    <dgm:cxn modelId="{6829970A-F0E2-45CB-A4F1-6F3D203501A3}" srcId="{F09AB28F-9247-4729-B2C2-2AFDC8748AC0}" destId="{2AE5C0E9-2057-4229-9D47-98ECBD86D19E}" srcOrd="0" destOrd="0" parTransId="{75E098EC-E637-4F7F-A1E7-DCD374E5F425}" sibTransId="{FF171E48-B606-4C53-9B7E-BB34EAC0BE12}"/>
    <dgm:cxn modelId="{3AAC29BF-4647-48AE-95F7-14133379BB62}" srcId="{2AE5C0E9-2057-4229-9D47-98ECBD86D19E}" destId="{07431A7F-8197-40D1-8AE6-042A82ADE661}" srcOrd="0" destOrd="0" parTransId="{0BE64F3B-F269-48C3-B9AD-3CB07AB111EB}" sibTransId="{DE8C6B23-844C-4763-B8E1-EFF27BC995BA}"/>
    <dgm:cxn modelId="{9693C68C-C425-4ED8-BF90-A11355A04653}" srcId="{2AE5C0E9-2057-4229-9D47-98ECBD86D19E}" destId="{8565804D-9871-468E-B48F-86F5846ABBC2}" srcOrd="2" destOrd="0" parTransId="{D25937AB-3513-41B9-ABB9-BBA931E823C2}" sibTransId="{19C303BD-2F75-4258-818B-5454819D4782}"/>
    <dgm:cxn modelId="{CD1E0A21-2920-475B-9FA9-2F4295EB86D0}" type="presOf" srcId="{7938E5AF-51B2-4948-86DE-A7F458FCC755}" destId="{DF53EB69-D9D8-424E-A15C-9CD474DAA22F}" srcOrd="0" destOrd="0" presId="urn:microsoft.com/office/officeart/2005/8/layout/hierarchy1"/>
    <dgm:cxn modelId="{75B977D0-4977-4841-A59E-F8EBCCE981D7}" type="presParOf" srcId="{746EB5A8-C73C-448B-9057-2320FC708099}" destId="{F51E9A41-3482-4916-A0D3-B19F260A2F93}" srcOrd="0" destOrd="0" presId="urn:microsoft.com/office/officeart/2005/8/layout/hierarchy1"/>
    <dgm:cxn modelId="{123DC12D-DF2A-4392-898D-E1698637BCAC}" type="presParOf" srcId="{F51E9A41-3482-4916-A0D3-B19F260A2F93}" destId="{680463D3-3058-4F62-92CD-2AEE8C286985}" srcOrd="0" destOrd="0" presId="urn:microsoft.com/office/officeart/2005/8/layout/hierarchy1"/>
    <dgm:cxn modelId="{2ADB216E-81CD-43F0-80A9-1C58F666DACE}" type="presParOf" srcId="{680463D3-3058-4F62-92CD-2AEE8C286985}" destId="{F2D09B28-B8B5-4BCA-8DDF-57C6238E6982}" srcOrd="0" destOrd="0" presId="urn:microsoft.com/office/officeart/2005/8/layout/hierarchy1"/>
    <dgm:cxn modelId="{5F3B7AEA-EFA7-4557-A8D6-484E68F58329}" type="presParOf" srcId="{680463D3-3058-4F62-92CD-2AEE8C286985}" destId="{F576CDBF-8C9F-4633-91D6-ECF5179C3B3B}" srcOrd="1" destOrd="0" presId="urn:microsoft.com/office/officeart/2005/8/layout/hierarchy1"/>
    <dgm:cxn modelId="{C0387C3E-C1C8-4DDF-9C3D-F80B3204FC5B}" type="presParOf" srcId="{F51E9A41-3482-4916-A0D3-B19F260A2F93}" destId="{0C061B86-2B67-43EB-AD40-626AA38C4679}" srcOrd="1" destOrd="0" presId="urn:microsoft.com/office/officeart/2005/8/layout/hierarchy1"/>
    <dgm:cxn modelId="{50120F85-6056-4EEC-AA6B-ED7088471925}" type="presParOf" srcId="{0C061B86-2B67-43EB-AD40-626AA38C4679}" destId="{A884F282-E605-4577-A33B-2C6E1597B896}" srcOrd="0" destOrd="0" presId="urn:microsoft.com/office/officeart/2005/8/layout/hierarchy1"/>
    <dgm:cxn modelId="{999362C7-A5AD-410C-9D3A-40D0DA49255D}" type="presParOf" srcId="{0C061B86-2B67-43EB-AD40-626AA38C4679}" destId="{6248FCC8-CD59-47A4-867E-7EEAD006B871}" srcOrd="1" destOrd="0" presId="urn:microsoft.com/office/officeart/2005/8/layout/hierarchy1"/>
    <dgm:cxn modelId="{139E9E4C-5212-45CE-9ADE-6F651F3F50B3}" type="presParOf" srcId="{6248FCC8-CD59-47A4-867E-7EEAD006B871}" destId="{645F09A9-44FA-49D0-8E18-91C49FF5204B}" srcOrd="0" destOrd="0" presId="urn:microsoft.com/office/officeart/2005/8/layout/hierarchy1"/>
    <dgm:cxn modelId="{1B4586D4-A318-4579-94B2-DB4D294E3242}" type="presParOf" srcId="{645F09A9-44FA-49D0-8E18-91C49FF5204B}" destId="{CDEC1E36-6120-4AA3-84EF-6F9BDD580995}" srcOrd="0" destOrd="0" presId="urn:microsoft.com/office/officeart/2005/8/layout/hierarchy1"/>
    <dgm:cxn modelId="{BDBCDDAB-F365-4B69-843C-8727E2389E83}" type="presParOf" srcId="{645F09A9-44FA-49D0-8E18-91C49FF5204B}" destId="{B57A56CA-8BD2-423E-A665-46C9F17043FB}" srcOrd="1" destOrd="0" presId="urn:microsoft.com/office/officeart/2005/8/layout/hierarchy1"/>
    <dgm:cxn modelId="{EC0EA87D-4F89-4A81-9F81-C6CAAD6F15F3}" type="presParOf" srcId="{6248FCC8-CD59-47A4-867E-7EEAD006B871}" destId="{E2CB8A40-CE2B-4F25-A1D8-DC0F51F5C1A1}" srcOrd="1" destOrd="0" presId="urn:microsoft.com/office/officeart/2005/8/layout/hierarchy1"/>
    <dgm:cxn modelId="{5C508A87-AE86-4B5B-AA89-275E6C56AFE4}" type="presParOf" srcId="{0C061B86-2B67-43EB-AD40-626AA38C4679}" destId="{DF53EB69-D9D8-424E-A15C-9CD474DAA22F}" srcOrd="2" destOrd="0" presId="urn:microsoft.com/office/officeart/2005/8/layout/hierarchy1"/>
    <dgm:cxn modelId="{7D3DC800-DC08-432A-B6C4-03CDBA592ED7}" type="presParOf" srcId="{0C061B86-2B67-43EB-AD40-626AA38C4679}" destId="{32B75592-BA8D-4A89-802A-7D85DEC276ED}" srcOrd="3" destOrd="0" presId="urn:microsoft.com/office/officeart/2005/8/layout/hierarchy1"/>
    <dgm:cxn modelId="{AB587507-E95B-4091-A6ED-4967F8694B36}" type="presParOf" srcId="{32B75592-BA8D-4A89-802A-7D85DEC276ED}" destId="{08D73E40-693C-4A17-B78B-86C20CF1AD80}" srcOrd="0" destOrd="0" presId="urn:microsoft.com/office/officeart/2005/8/layout/hierarchy1"/>
    <dgm:cxn modelId="{B5748A07-D4EE-41E6-9FF2-827A6F35A0D1}" type="presParOf" srcId="{08D73E40-693C-4A17-B78B-86C20CF1AD80}" destId="{70A0E2BC-7EE2-4577-BFD8-99E92FFED15C}" srcOrd="0" destOrd="0" presId="urn:microsoft.com/office/officeart/2005/8/layout/hierarchy1"/>
    <dgm:cxn modelId="{F648BC3A-9C8F-434B-A3FD-4FE9BA230AD0}" type="presParOf" srcId="{08D73E40-693C-4A17-B78B-86C20CF1AD80}" destId="{0BB45E34-0253-433A-BDA5-311D44266C83}" srcOrd="1" destOrd="0" presId="urn:microsoft.com/office/officeart/2005/8/layout/hierarchy1"/>
    <dgm:cxn modelId="{2000DD78-BC9A-496C-9F9D-DFBFC08DF53E}" type="presParOf" srcId="{32B75592-BA8D-4A89-802A-7D85DEC276ED}" destId="{FECE7364-479B-4EF9-A07D-292F7230FCD1}" srcOrd="1" destOrd="0" presId="urn:microsoft.com/office/officeart/2005/8/layout/hierarchy1"/>
    <dgm:cxn modelId="{79B2B94E-47AA-4763-B164-7AA853F1B6B3}" type="presParOf" srcId="{0C061B86-2B67-43EB-AD40-626AA38C4679}" destId="{D50FA67E-EDD6-48AE-B133-F106A9865E02}" srcOrd="4" destOrd="0" presId="urn:microsoft.com/office/officeart/2005/8/layout/hierarchy1"/>
    <dgm:cxn modelId="{C5382191-E9CB-4033-B144-9580678CDAF7}" type="presParOf" srcId="{0C061B86-2B67-43EB-AD40-626AA38C4679}" destId="{4973CE60-F6F4-4032-BF78-0C6A2E4EEB7B}" srcOrd="5" destOrd="0" presId="urn:microsoft.com/office/officeart/2005/8/layout/hierarchy1"/>
    <dgm:cxn modelId="{B260CF19-B885-4242-9F15-096082DDD06D}" type="presParOf" srcId="{4973CE60-F6F4-4032-BF78-0C6A2E4EEB7B}" destId="{3EC41C70-9E66-4A26-A88D-377A197E8DA2}" srcOrd="0" destOrd="0" presId="urn:microsoft.com/office/officeart/2005/8/layout/hierarchy1"/>
    <dgm:cxn modelId="{1AD3D85E-F8FA-4207-A062-6D2453017DFF}" type="presParOf" srcId="{3EC41C70-9E66-4A26-A88D-377A197E8DA2}" destId="{BF0E546A-359E-4000-9FAF-4FA7CE82AD38}" srcOrd="0" destOrd="0" presId="urn:microsoft.com/office/officeart/2005/8/layout/hierarchy1"/>
    <dgm:cxn modelId="{DD2027F9-7F5C-4993-A7B2-DB4E35DE14DD}" type="presParOf" srcId="{3EC41C70-9E66-4A26-A88D-377A197E8DA2}" destId="{B2087E11-C9C9-4C4D-A97A-2148E3A3C22F}" srcOrd="1" destOrd="0" presId="urn:microsoft.com/office/officeart/2005/8/layout/hierarchy1"/>
    <dgm:cxn modelId="{C2076F4D-41C1-4FA1-9EB6-ED663BB79C73}" type="presParOf" srcId="{4973CE60-F6F4-4032-BF78-0C6A2E4EEB7B}" destId="{2F562866-CBFE-4D21-AF28-D74FDD2C284E}" srcOrd="1" destOrd="0" presId="urn:microsoft.com/office/officeart/2005/8/layout/hierarchy1"/>
    <dgm:cxn modelId="{53C8CC39-7A9D-414C-95DF-8E27923EB666}" type="presParOf" srcId="{0C061B86-2B67-43EB-AD40-626AA38C4679}" destId="{CDE641C0-E6BF-4BCE-8647-8C8A25D483EE}" srcOrd="6" destOrd="0" presId="urn:microsoft.com/office/officeart/2005/8/layout/hierarchy1"/>
    <dgm:cxn modelId="{A67C8E45-C8AD-4151-8787-E759B090394F}" type="presParOf" srcId="{0C061B86-2B67-43EB-AD40-626AA38C4679}" destId="{958FC6E2-807D-4CC6-845D-A47E5676BF90}" srcOrd="7" destOrd="0" presId="urn:microsoft.com/office/officeart/2005/8/layout/hierarchy1"/>
    <dgm:cxn modelId="{7853FB78-C66B-4C59-8BB2-241E484FD40C}" type="presParOf" srcId="{958FC6E2-807D-4CC6-845D-A47E5676BF90}" destId="{4F0FB9B9-97F5-4963-962D-F2B9930EA98C}" srcOrd="0" destOrd="0" presId="urn:microsoft.com/office/officeart/2005/8/layout/hierarchy1"/>
    <dgm:cxn modelId="{815B0F09-7B96-41B9-8CB9-75089184DD76}" type="presParOf" srcId="{4F0FB9B9-97F5-4963-962D-F2B9930EA98C}" destId="{642F95B0-AD23-40AD-B323-2439DA0E4FB0}" srcOrd="0" destOrd="0" presId="urn:microsoft.com/office/officeart/2005/8/layout/hierarchy1"/>
    <dgm:cxn modelId="{7DB54E34-68D4-4A3D-85AC-0D2983E9D477}" type="presParOf" srcId="{4F0FB9B9-97F5-4963-962D-F2B9930EA98C}" destId="{8F2C1399-D496-4536-A3D5-8DEA9E278DC9}" srcOrd="1" destOrd="0" presId="urn:microsoft.com/office/officeart/2005/8/layout/hierarchy1"/>
    <dgm:cxn modelId="{712CA1AE-C193-47AD-BFA6-F55962A46C7C}" type="presParOf" srcId="{958FC6E2-807D-4CC6-845D-A47E5676BF90}" destId="{69E60375-D67F-48B9-B974-C544E1A4B274}"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964C79C-51CA-4D54-BF94-6FA8660159A9}"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ZA"/>
        </a:p>
      </dgm:t>
    </dgm:pt>
    <dgm:pt modelId="{FFA1B7B3-FE78-454B-8BF0-C1C541FBF8BF}">
      <dgm:prSet phldrT="[Text]"/>
      <dgm:spPr/>
      <dgm:t>
        <a:bodyPr/>
        <a:lstStyle/>
        <a:p>
          <a:r>
            <a:rPr lang="en-ZA"/>
            <a:t>CSMS</a:t>
          </a:r>
        </a:p>
      </dgm:t>
    </dgm:pt>
    <dgm:pt modelId="{C07886C9-CE35-4ADD-ACDC-DE383BD741CF}" type="parTrans" cxnId="{71624C81-ADC4-454B-AAEB-D36D49BDCA3B}">
      <dgm:prSet/>
      <dgm:spPr/>
      <dgm:t>
        <a:bodyPr/>
        <a:lstStyle/>
        <a:p>
          <a:endParaRPr lang="en-ZA"/>
        </a:p>
      </dgm:t>
    </dgm:pt>
    <dgm:pt modelId="{74C55F98-A501-4F0F-BCE0-A6FA889E7127}" type="sibTrans" cxnId="{71624C81-ADC4-454B-AAEB-D36D49BDCA3B}">
      <dgm:prSet/>
      <dgm:spPr/>
      <dgm:t>
        <a:bodyPr/>
        <a:lstStyle/>
        <a:p>
          <a:endParaRPr lang="en-ZA"/>
        </a:p>
      </dgm:t>
    </dgm:pt>
    <dgm:pt modelId="{51FB4DC5-EA48-48FE-A61C-379DCF61B00F}">
      <dgm:prSet phldrT="[Text]"/>
      <dgm:spPr/>
      <dgm:t>
        <a:bodyPr/>
        <a:lstStyle/>
        <a:p>
          <a:r>
            <a:rPr lang="en-ZA"/>
            <a:t>Sales</a:t>
          </a:r>
        </a:p>
      </dgm:t>
    </dgm:pt>
    <dgm:pt modelId="{CF277DEA-709A-43D4-8208-8BB959207F9E}" type="parTrans" cxnId="{18EA9953-F4A9-4631-B4D3-4156A198A11B}">
      <dgm:prSet/>
      <dgm:spPr/>
      <dgm:t>
        <a:bodyPr/>
        <a:lstStyle/>
        <a:p>
          <a:endParaRPr lang="en-ZA"/>
        </a:p>
      </dgm:t>
    </dgm:pt>
    <dgm:pt modelId="{195EDA84-6819-477D-9A53-CE0A95478EAD}" type="sibTrans" cxnId="{18EA9953-F4A9-4631-B4D3-4156A198A11B}">
      <dgm:prSet/>
      <dgm:spPr/>
      <dgm:t>
        <a:bodyPr/>
        <a:lstStyle/>
        <a:p>
          <a:endParaRPr lang="en-ZA"/>
        </a:p>
      </dgm:t>
    </dgm:pt>
    <dgm:pt modelId="{8B2E879D-2764-454E-90D8-3D1A1132F453}">
      <dgm:prSet phldrT="[Text]"/>
      <dgm:spPr/>
      <dgm:t>
        <a:bodyPr/>
        <a:lstStyle/>
        <a:p>
          <a:r>
            <a:rPr lang="en-ZA"/>
            <a:t>Order</a:t>
          </a:r>
        </a:p>
      </dgm:t>
    </dgm:pt>
    <dgm:pt modelId="{B3C232F0-6EB8-45B4-BBA2-E23208B9EB17}" type="parTrans" cxnId="{9A415228-B5C9-4459-AFAF-288FA31B6707}">
      <dgm:prSet/>
      <dgm:spPr/>
      <dgm:t>
        <a:bodyPr/>
        <a:lstStyle/>
        <a:p>
          <a:endParaRPr lang="en-ZA"/>
        </a:p>
      </dgm:t>
    </dgm:pt>
    <dgm:pt modelId="{D579D703-A10A-4216-BC09-52F576850D9C}" type="sibTrans" cxnId="{9A415228-B5C9-4459-AFAF-288FA31B6707}">
      <dgm:prSet/>
      <dgm:spPr/>
      <dgm:t>
        <a:bodyPr/>
        <a:lstStyle/>
        <a:p>
          <a:endParaRPr lang="en-ZA"/>
        </a:p>
      </dgm:t>
    </dgm:pt>
    <dgm:pt modelId="{A8042890-C9E5-4648-AC95-46EBC105CE01}">
      <dgm:prSet/>
      <dgm:spPr/>
      <dgm:t>
        <a:bodyPr/>
        <a:lstStyle/>
        <a:p>
          <a:r>
            <a:rPr lang="en-ZA"/>
            <a:t>Cust</a:t>
          </a:r>
        </a:p>
      </dgm:t>
    </dgm:pt>
    <dgm:pt modelId="{625168BC-378F-4A51-B155-8CADD97CE270}" type="parTrans" cxnId="{8F44F2CF-0C9B-407A-8497-D989B727A5CA}">
      <dgm:prSet/>
      <dgm:spPr/>
      <dgm:t>
        <a:bodyPr/>
        <a:lstStyle/>
        <a:p>
          <a:endParaRPr lang="en-ZA"/>
        </a:p>
      </dgm:t>
    </dgm:pt>
    <dgm:pt modelId="{9B473177-E0CB-415A-8F3A-9A5A741FE7C7}" type="sibTrans" cxnId="{8F44F2CF-0C9B-407A-8497-D989B727A5CA}">
      <dgm:prSet/>
      <dgm:spPr/>
      <dgm:t>
        <a:bodyPr/>
        <a:lstStyle/>
        <a:p>
          <a:endParaRPr lang="en-ZA"/>
        </a:p>
      </dgm:t>
    </dgm:pt>
    <dgm:pt modelId="{3DA04A1E-20F9-410F-92AC-03CF0A848E9C}">
      <dgm:prSet/>
      <dgm:spPr/>
      <dgm:t>
        <a:bodyPr/>
        <a:lstStyle/>
        <a:p>
          <a:r>
            <a:rPr lang="en-ZA"/>
            <a:t>Marketing</a:t>
          </a:r>
        </a:p>
      </dgm:t>
    </dgm:pt>
    <dgm:pt modelId="{B2C9C13D-3F35-492E-B1B9-35177A4B2C7A}" type="parTrans" cxnId="{13D73D3C-FB79-4B79-B09A-8CF0A9984CF5}">
      <dgm:prSet/>
      <dgm:spPr/>
      <dgm:t>
        <a:bodyPr/>
        <a:lstStyle/>
        <a:p>
          <a:endParaRPr lang="en-ZA"/>
        </a:p>
      </dgm:t>
    </dgm:pt>
    <dgm:pt modelId="{FF024B2A-E84D-4C88-8362-7759EAD0B7D7}" type="sibTrans" cxnId="{13D73D3C-FB79-4B79-B09A-8CF0A9984CF5}">
      <dgm:prSet/>
      <dgm:spPr/>
      <dgm:t>
        <a:bodyPr/>
        <a:lstStyle/>
        <a:p>
          <a:endParaRPr lang="en-ZA"/>
        </a:p>
      </dgm:t>
    </dgm:pt>
    <dgm:pt modelId="{CC850CD8-FC11-43EB-8302-E9B809E382D6}" type="pres">
      <dgm:prSet presAssocID="{8964C79C-51CA-4D54-BF94-6FA8660159A9}" presName="hierChild1" presStyleCnt="0">
        <dgm:presLayoutVars>
          <dgm:chPref val="1"/>
          <dgm:dir/>
          <dgm:animOne val="branch"/>
          <dgm:animLvl val="lvl"/>
          <dgm:resizeHandles/>
        </dgm:presLayoutVars>
      </dgm:prSet>
      <dgm:spPr/>
      <dgm:t>
        <a:bodyPr/>
        <a:lstStyle/>
        <a:p>
          <a:endParaRPr lang="en-ZA"/>
        </a:p>
      </dgm:t>
    </dgm:pt>
    <dgm:pt modelId="{8396D871-57C7-42BC-AD65-CA517C08A315}" type="pres">
      <dgm:prSet presAssocID="{FFA1B7B3-FE78-454B-8BF0-C1C541FBF8BF}" presName="hierRoot1" presStyleCnt="0"/>
      <dgm:spPr/>
    </dgm:pt>
    <dgm:pt modelId="{7A57450A-68CC-4BBA-AE1D-75331459FFA2}" type="pres">
      <dgm:prSet presAssocID="{FFA1B7B3-FE78-454B-8BF0-C1C541FBF8BF}" presName="composite" presStyleCnt="0"/>
      <dgm:spPr/>
    </dgm:pt>
    <dgm:pt modelId="{3337A859-6A71-456E-A54B-C3874CFD4CB9}" type="pres">
      <dgm:prSet presAssocID="{FFA1B7B3-FE78-454B-8BF0-C1C541FBF8BF}" presName="background" presStyleLbl="node0" presStyleIdx="0" presStyleCnt="1"/>
      <dgm:spPr/>
    </dgm:pt>
    <dgm:pt modelId="{489CE9D6-0D4C-40D7-AF9F-DC6C696C3ACD}" type="pres">
      <dgm:prSet presAssocID="{FFA1B7B3-FE78-454B-8BF0-C1C541FBF8BF}" presName="text" presStyleLbl="fgAcc0" presStyleIdx="0" presStyleCnt="1">
        <dgm:presLayoutVars>
          <dgm:chPref val="3"/>
        </dgm:presLayoutVars>
      </dgm:prSet>
      <dgm:spPr/>
      <dgm:t>
        <a:bodyPr/>
        <a:lstStyle/>
        <a:p>
          <a:endParaRPr lang="en-ZA"/>
        </a:p>
      </dgm:t>
    </dgm:pt>
    <dgm:pt modelId="{DD88ADD9-2488-4C5A-85A0-978A71C04364}" type="pres">
      <dgm:prSet presAssocID="{FFA1B7B3-FE78-454B-8BF0-C1C541FBF8BF}" presName="hierChild2" presStyleCnt="0"/>
      <dgm:spPr/>
    </dgm:pt>
    <dgm:pt modelId="{D68DAA0B-0A60-403A-B07C-EB2155B8CBEF}" type="pres">
      <dgm:prSet presAssocID="{CF277DEA-709A-43D4-8208-8BB959207F9E}" presName="Name10" presStyleLbl="parChTrans1D2" presStyleIdx="0" presStyleCnt="4"/>
      <dgm:spPr/>
      <dgm:t>
        <a:bodyPr/>
        <a:lstStyle/>
        <a:p>
          <a:endParaRPr lang="en-ZA"/>
        </a:p>
      </dgm:t>
    </dgm:pt>
    <dgm:pt modelId="{53814DB5-F6F6-4D9F-B6D6-EC5425534E06}" type="pres">
      <dgm:prSet presAssocID="{51FB4DC5-EA48-48FE-A61C-379DCF61B00F}" presName="hierRoot2" presStyleCnt="0"/>
      <dgm:spPr/>
    </dgm:pt>
    <dgm:pt modelId="{E62DC0DD-5CAC-44ED-BF36-344C72BC11D3}" type="pres">
      <dgm:prSet presAssocID="{51FB4DC5-EA48-48FE-A61C-379DCF61B00F}" presName="composite2" presStyleCnt="0"/>
      <dgm:spPr/>
    </dgm:pt>
    <dgm:pt modelId="{E4F52EFA-C511-4284-B6DE-0E5BB204B876}" type="pres">
      <dgm:prSet presAssocID="{51FB4DC5-EA48-48FE-A61C-379DCF61B00F}" presName="background2" presStyleLbl="node2" presStyleIdx="0" presStyleCnt="4"/>
      <dgm:spPr/>
    </dgm:pt>
    <dgm:pt modelId="{5368D5A5-5176-4FCE-BA1D-C09C0211C58E}" type="pres">
      <dgm:prSet presAssocID="{51FB4DC5-EA48-48FE-A61C-379DCF61B00F}" presName="text2" presStyleLbl="fgAcc2" presStyleIdx="0" presStyleCnt="4">
        <dgm:presLayoutVars>
          <dgm:chPref val="3"/>
        </dgm:presLayoutVars>
      </dgm:prSet>
      <dgm:spPr/>
      <dgm:t>
        <a:bodyPr/>
        <a:lstStyle/>
        <a:p>
          <a:endParaRPr lang="en-ZA"/>
        </a:p>
      </dgm:t>
    </dgm:pt>
    <dgm:pt modelId="{31EE4EE6-7B53-49C2-9236-797FA8C0A0CB}" type="pres">
      <dgm:prSet presAssocID="{51FB4DC5-EA48-48FE-A61C-379DCF61B00F}" presName="hierChild3" presStyleCnt="0"/>
      <dgm:spPr/>
    </dgm:pt>
    <dgm:pt modelId="{2039AD59-544D-41A1-9A82-912D4EB48A3D}" type="pres">
      <dgm:prSet presAssocID="{B3C232F0-6EB8-45B4-BBA2-E23208B9EB17}" presName="Name10" presStyleLbl="parChTrans1D2" presStyleIdx="1" presStyleCnt="4"/>
      <dgm:spPr/>
      <dgm:t>
        <a:bodyPr/>
        <a:lstStyle/>
        <a:p>
          <a:endParaRPr lang="en-ZA"/>
        </a:p>
      </dgm:t>
    </dgm:pt>
    <dgm:pt modelId="{14418A5F-80A0-4D7A-AE1B-BE1EEFA4B44E}" type="pres">
      <dgm:prSet presAssocID="{8B2E879D-2764-454E-90D8-3D1A1132F453}" presName="hierRoot2" presStyleCnt="0"/>
      <dgm:spPr/>
    </dgm:pt>
    <dgm:pt modelId="{DBC0E145-FD01-4950-95FF-AFDB9E381D78}" type="pres">
      <dgm:prSet presAssocID="{8B2E879D-2764-454E-90D8-3D1A1132F453}" presName="composite2" presStyleCnt="0"/>
      <dgm:spPr/>
    </dgm:pt>
    <dgm:pt modelId="{E5E7F6C6-03F4-4133-8A22-2BB93BB010D8}" type="pres">
      <dgm:prSet presAssocID="{8B2E879D-2764-454E-90D8-3D1A1132F453}" presName="background2" presStyleLbl="node2" presStyleIdx="1" presStyleCnt="4"/>
      <dgm:spPr/>
    </dgm:pt>
    <dgm:pt modelId="{757A1293-7B8F-4CCA-BBBE-18AF374AAE93}" type="pres">
      <dgm:prSet presAssocID="{8B2E879D-2764-454E-90D8-3D1A1132F453}" presName="text2" presStyleLbl="fgAcc2" presStyleIdx="1" presStyleCnt="4">
        <dgm:presLayoutVars>
          <dgm:chPref val="3"/>
        </dgm:presLayoutVars>
      </dgm:prSet>
      <dgm:spPr/>
      <dgm:t>
        <a:bodyPr/>
        <a:lstStyle/>
        <a:p>
          <a:endParaRPr lang="en-ZA"/>
        </a:p>
      </dgm:t>
    </dgm:pt>
    <dgm:pt modelId="{F6588B31-6259-4900-AB01-A926BDDA8A79}" type="pres">
      <dgm:prSet presAssocID="{8B2E879D-2764-454E-90D8-3D1A1132F453}" presName="hierChild3" presStyleCnt="0"/>
      <dgm:spPr/>
    </dgm:pt>
    <dgm:pt modelId="{AC8F64C8-70CB-4157-A68D-2069E503E6B5}" type="pres">
      <dgm:prSet presAssocID="{625168BC-378F-4A51-B155-8CADD97CE270}" presName="Name10" presStyleLbl="parChTrans1D2" presStyleIdx="2" presStyleCnt="4"/>
      <dgm:spPr/>
      <dgm:t>
        <a:bodyPr/>
        <a:lstStyle/>
        <a:p>
          <a:endParaRPr lang="en-ZA"/>
        </a:p>
      </dgm:t>
    </dgm:pt>
    <dgm:pt modelId="{526C4355-14BF-43C7-8606-E56C8CC59749}" type="pres">
      <dgm:prSet presAssocID="{A8042890-C9E5-4648-AC95-46EBC105CE01}" presName="hierRoot2" presStyleCnt="0"/>
      <dgm:spPr/>
    </dgm:pt>
    <dgm:pt modelId="{57550046-90D3-4E41-9A65-4B163C39601D}" type="pres">
      <dgm:prSet presAssocID="{A8042890-C9E5-4648-AC95-46EBC105CE01}" presName="composite2" presStyleCnt="0"/>
      <dgm:spPr/>
    </dgm:pt>
    <dgm:pt modelId="{24530012-2863-4610-9742-7CC86DCC5D7E}" type="pres">
      <dgm:prSet presAssocID="{A8042890-C9E5-4648-AC95-46EBC105CE01}" presName="background2" presStyleLbl="node2" presStyleIdx="2" presStyleCnt="4"/>
      <dgm:spPr/>
    </dgm:pt>
    <dgm:pt modelId="{09F99754-97A7-436C-863F-62EAD5C31392}" type="pres">
      <dgm:prSet presAssocID="{A8042890-C9E5-4648-AC95-46EBC105CE01}" presName="text2" presStyleLbl="fgAcc2" presStyleIdx="2" presStyleCnt="4">
        <dgm:presLayoutVars>
          <dgm:chPref val="3"/>
        </dgm:presLayoutVars>
      </dgm:prSet>
      <dgm:spPr/>
      <dgm:t>
        <a:bodyPr/>
        <a:lstStyle/>
        <a:p>
          <a:endParaRPr lang="en-ZA"/>
        </a:p>
      </dgm:t>
    </dgm:pt>
    <dgm:pt modelId="{DE84BD93-FEE7-4903-9E29-D35B3EA3B49E}" type="pres">
      <dgm:prSet presAssocID="{A8042890-C9E5-4648-AC95-46EBC105CE01}" presName="hierChild3" presStyleCnt="0"/>
      <dgm:spPr/>
    </dgm:pt>
    <dgm:pt modelId="{05116578-7429-4DBC-BA03-407EEDE49301}" type="pres">
      <dgm:prSet presAssocID="{B2C9C13D-3F35-492E-B1B9-35177A4B2C7A}" presName="Name10" presStyleLbl="parChTrans1D2" presStyleIdx="3" presStyleCnt="4"/>
      <dgm:spPr/>
      <dgm:t>
        <a:bodyPr/>
        <a:lstStyle/>
        <a:p>
          <a:endParaRPr lang="en-ZA"/>
        </a:p>
      </dgm:t>
    </dgm:pt>
    <dgm:pt modelId="{1B38F5A7-FDE5-4A77-A0C2-C744852A75DE}" type="pres">
      <dgm:prSet presAssocID="{3DA04A1E-20F9-410F-92AC-03CF0A848E9C}" presName="hierRoot2" presStyleCnt="0"/>
      <dgm:spPr/>
    </dgm:pt>
    <dgm:pt modelId="{6AA79DE4-E9FF-4684-BBDF-94BCF3B3D012}" type="pres">
      <dgm:prSet presAssocID="{3DA04A1E-20F9-410F-92AC-03CF0A848E9C}" presName="composite2" presStyleCnt="0"/>
      <dgm:spPr/>
    </dgm:pt>
    <dgm:pt modelId="{984C607C-C0EB-48B8-A6AC-763318FE639B}" type="pres">
      <dgm:prSet presAssocID="{3DA04A1E-20F9-410F-92AC-03CF0A848E9C}" presName="background2" presStyleLbl="node2" presStyleIdx="3" presStyleCnt="4"/>
      <dgm:spPr/>
    </dgm:pt>
    <dgm:pt modelId="{1E1E6C8A-DE74-48BF-8C2F-7A6315E7BA66}" type="pres">
      <dgm:prSet presAssocID="{3DA04A1E-20F9-410F-92AC-03CF0A848E9C}" presName="text2" presStyleLbl="fgAcc2" presStyleIdx="3" presStyleCnt="4">
        <dgm:presLayoutVars>
          <dgm:chPref val="3"/>
        </dgm:presLayoutVars>
      </dgm:prSet>
      <dgm:spPr/>
      <dgm:t>
        <a:bodyPr/>
        <a:lstStyle/>
        <a:p>
          <a:endParaRPr lang="en-ZA"/>
        </a:p>
      </dgm:t>
    </dgm:pt>
    <dgm:pt modelId="{B678EA93-2A87-4FA6-BC0E-C05B4C4E3569}" type="pres">
      <dgm:prSet presAssocID="{3DA04A1E-20F9-410F-92AC-03CF0A848E9C}" presName="hierChild3" presStyleCnt="0"/>
      <dgm:spPr/>
    </dgm:pt>
  </dgm:ptLst>
  <dgm:cxnLst>
    <dgm:cxn modelId="{ECA9C462-6F9A-4709-85FF-DAA5F2DC1F38}" type="presOf" srcId="{CF277DEA-709A-43D4-8208-8BB959207F9E}" destId="{D68DAA0B-0A60-403A-B07C-EB2155B8CBEF}" srcOrd="0" destOrd="0" presId="urn:microsoft.com/office/officeart/2005/8/layout/hierarchy1"/>
    <dgm:cxn modelId="{8F44F2CF-0C9B-407A-8497-D989B727A5CA}" srcId="{FFA1B7B3-FE78-454B-8BF0-C1C541FBF8BF}" destId="{A8042890-C9E5-4648-AC95-46EBC105CE01}" srcOrd="2" destOrd="0" parTransId="{625168BC-378F-4A51-B155-8CADD97CE270}" sibTransId="{9B473177-E0CB-415A-8F3A-9A5A741FE7C7}"/>
    <dgm:cxn modelId="{ED484CB6-D498-4957-B40A-F04EC1AE02A7}" type="presOf" srcId="{625168BC-378F-4A51-B155-8CADD97CE270}" destId="{AC8F64C8-70CB-4157-A68D-2069E503E6B5}" srcOrd="0" destOrd="0" presId="urn:microsoft.com/office/officeart/2005/8/layout/hierarchy1"/>
    <dgm:cxn modelId="{71624C81-ADC4-454B-AAEB-D36D49BDCA3B}" srcId="{8964C79C-51CA-4D54-BF94-6FA8660159A9}" destId="{FFA1B7B3-FE78-454B-8BF0-C1C541FBF8BF}" srcOrd="0" destOrd="0" parTransId="{C07886C9-CE35-4ADD-ACDC-DE383BD741CF}" sibTransId="{74C55F98-A501-4F0F-BCE0-A6FA889E7127}"/>
    <dgm:cxn modelId="{3351CB15-4FEA-47FB-8982-3DFD6457E7B5}" type="presOf" srcId="{FFA1B7B3-FE78-454B-8BF0-C1C541FBF8BF}" destId="{489CE9D6-0D4C-40D7-AF9F-DC6C696C3ACD}" srcOrd="0" destOrd="0" presId="urn:microsoft.com/office/officeart/2005/8/layout/hierarchy1"/>
    <dgm:cxn modelId="{18EA9953-F4A9-4631-B4D3-4156A198A11B}" srcId="{FFA1B7B3-FE78-454B-8BF0-C1C541FBF8BF}" destId="{51FB4DC5-EA48-48FE-A61C-379DCF61B00F}" srcOrd="0" destOrd="0" parTransId="{CF277DEA-709A-43D4-8208-8BB959207F9E}" sibTransId="{195EDA84-6819-477D-9A53-CE0A95478EAD}"/>
    <dgm:cxn modelId="{13D73D3C-FB79-4B79-B09A-8CF0A9984CF5}" srcId="{FFA1B7B3-FE78-454B-8BF0-C1C541FBF8BF}" destId="{3DA04A1E-20F9-410F-92AC-03CF0A848E9C}" srcOrd="3" destOrd="0" parTransId="{B2C9C13D-3F35-492E-B1B9-35177A4B2C7A}" sibTransId="{FF024B2A-E84D-4C88-8362-7759EAD0B7D7}"/>
    <dgm:cxn modelId="{77ABB98B-AA73-4222-A44A-41E1651EE497}" type="presOf" srcId="{B3C232F0-6EB8-45B4-BBA2-E23208B9EB17}" destId="{2039AD59-544D-41A1-9A82-912D4EB48A3D}" srcOrd="0" destOrd="0" presId="urn:microsoft.com/office/officeart/2005/8/layout/hierarchy1"/>
    <dgm:cxn modelId="{BF0CCB8C-DFA0-47CF-9D95-8FC34D33BC8F}" type="presOf" srcId="{8B2E879D-2764-454E-90D8-3D1A1132F453}" destId="{757A1293-7B8F-4CCA-BBBE-18AF374AAE93}" srcOrd="0" destOrd="0" presId="urn:microsoft.com/office/officeart/2005/8/layout/hierarchy1"/>
    <dgm:cxn modelId="{05773AA1-BA1B-47A7-8209-E3E3775B9F65}" type="presOf" srcId="{51FB4DC5-EA48-48FE-A61C-379DCF61B00F}" destId="{5368D5A5-5176-4FCE-BA1D-C09C0211C58E}" srcOrd="0" destOrd="0" presId="urn:microsoft.com/office/officeart/2005/8/layout/hierarchy1"/>
    <dgm:cxn modelId="{9A415228-B5C9-4459-AFAF-288FA31B6707}" srcId="{FFA1B7B3-FE78-454B-8BF0-C1C541FBF8BF}" destId="{8B2E879D-2764-454E-90D8-3D1A1132F453}" srcOrd="1" destOrd="0" parTransId="{B3C232F0-6EB8-45B4-BBA2-E23208B9EB17}" sibTransId="{D579D703-A10A-4216-BC09-52F576850D9C}"/>
    <dgm:cxn modelId="{1D3923B3-1052-441A-9D63-DEDDB7872182}" type="presOf" srcId="{3DA04A1E-20F9-410F-92AC-03CF0A848E9C}" destId="{1E1E6C8A-DE74-48BF-8C2F-7A6315E7BA66}" srcOrd="0" destOrd="0" presId="urn:microsoft.com/office/officeart/2005/8/layout/hierarchy1"/>
    <dgm:cxn modelId="{BA368B65-5136-44D2-8BF4-E55EED9E6E3F}" type="presOf" srcId="{8964C79C-51CA-4D54-BF94-6FA8660159A9}" destId="{CC850CD8-FC11-43EB-8302-E9B809E382D6}" srcOrd="0" destOrd="0" presId="urn:microsoft.com/office/officeart/2005/8/layout/hierarchy1"/>
    <dgm:cxn modelId="{AA03251F-1B91-4E48-A428-1075415F32CD}" type="presOf" srcId="{A8042890-C9E5-4648-AC95-46EBC105CE01}" destId="{09F99754-97A7-436C-863F-62EAD5C31392}" srcOrd="0" destOrd="0" presId="urn:microsoft.com/office/officeart/2005/8/layout/hierarchy1"/>
    <dgm:cxn modelId="{0015A667-988E-4BB5-AC61-F68FA66145FF}" type="presOf" srcId="{B2C9C13D-3F35-492E-B1B9-35177A4B2C7A}" destId="{05116578-7429-4DBC-BA03-407EEDE49301}" srcOrd="0" destOrd="0" presId="urn:microsoft.com/office/officeart/2005/8/layout/hierarchy1"/>
    <dgm:cxn modelId="{9C1AD7D2-FFE4-4FDD-8A96-8A7BA0487344}" type="presParOf" srcId="{CC850CD8-FC11-43EB-8302-E9B809E382D6}" destId="{8396D871-57C7-42BC-AD65-CA517C08A315}" srcOrd="0" destOrd="0" presId="urn:microsoft.com/office/officeart/2005/8/layout/hierarchy1"/>
    <dgm:cxn modelId="{E5529134-25C0-4196-8D5B-56BF5DB44909}" type="presParOf" srcId="{8396D871-57C7-42BC-AD65-CA517C08A315}" destId="{7A57450A-68CC-4BBA-AE1D-75331459FFA2}" srcOrd="0" destOrd="0" presId="urn:microsoft.com/office/officeart/2005/8/layout/hierarchy1"/>
    <dgm:cxn modelId="{EAE715F8-3422-4A44-A2E6-EAACF6923356}" type="presParOf" srcId="{7A57450A-68CC-4BBA-AE1D-75331459FFA2}" destId="{3337A859-6A71-456E-A54B-C3874CFD4CB9}" srcOrd="0" destOrd="0" presId="urn:microsoft.com/office/officeart/2005/8/layout/hierarchy1"/>
    <dgm:cxn modelId="{8EB51EA2-574C-420D-B203-777F5917EC4D}" type="presParOf" srcId="{7A57450A-68CC-4BBA-AE1D-75331459FFA2}" destId="{489CE9D6-0D4C-40D7-AF9F-DC6C696C3ACD}" srcOrd="1" destOrd="0" presId="urn:microsoft.com/office/officeart/2005/8/layout/hierarchy1"/>
    <dgm:cxn modelId="{E0AEAA2B-F84E-4BD7-AD38-A72FBD11AD38}" type="presParOf" srcId="{8396D871-57C7-42BC-AD65-CA517C08A315}" destId="{DD88ADD9-2488-4C5A-85A0-978A71C04364}" srcOrd="1" destOrd="0" presId="urn:microsoft.com/office/officeart/2005/8/layout/hierarchy1"/>
    <dgm:cxn modelId="{CDAE9073-52CD-4F5D-8E5A-EFD2394CFDBE}" type="presParOf" srcId="{DD88ADD9-2488-4C5A-85A0-978A71C04364}" destId="{D68DAA0B-0A60-403A-B07C-EB2155B8CBEF}" srcOrd="0" destOrd="0" presId="urn:microsoft.com/office/officeart/2005/8/layout/hierarchy1"/>
    <dgm:cxn modelId="{87279D35-BB36-488B-94AD-5BE3BD2E8B1E}" type="presParOf" srcId="{DD88ADD9-2488-4C5A-85A0-978A71C04364}" destId="{53814DB5-F6F6-4D9F-B6D6-EC5425534E06}" srcOrd="1" destOrd="0" presId="urn:microsoft.com/office/officeart/2005/8/layout/hierarchy1"/>
    <dgm:cxn modelId="{95C1586C-5FFC-4B22-8074-4821A94891AB}" type="presParOf" srcId="{53814DB5-F6F6-4D9F-B6D6-EC5425534E06}" destId="{E62DC0DD-5CAC-44ED-BF36-344C72BC11D3}" srcOrd="0" destOrd="0" presId="urn:microsoft.com/office/officeart/2005/8/layout/hierarchy1"/>
    <dgm:cxn modelId="{00DFDCE3-F0AC-480F-8530-040B64D6F004}" type="presParOf" srcId="{E62DC0DD-5CAC-44ED-BF36-344C72BC11D3}" destId="{E4F52EFA-C511-4284-B6DE-0E5BB204B876}" srcOrd="0" destOrd="0" presId="urn:microsoft.com/office/officeart/2005/8/layout/hierarchy1"/>
    <dgm:cxn modelId="{EC2BD450-1F8F-46EB-87A9-011764D2BCA2}" type="presParOf" srcId="{E62DC0DD-5CAC-44ED-BF36-344C72BC11D3}" destId="{5368D5A5-5176-4FCE-BA1D-C09C0211C58E}" srcOrd="1" destOrd="0" presId="urn:microsoft.com/office/officeart/2005/8/layout/hierarchy1"/>
    <dgm:cxn modelId="{370307BA-5938-48B6-A6B7-9E0A4D3EBFBB}" type="presParOf" srcId="{53814DB5-F6F6-4D9F-B6D6-EC5425534E06}" destId="{31EE4EE6-7B53-49C2-9236-797FA8C0A0CB}" srcOrd="1" destOrd="0" presId="urn:microsoft.com/office/officeart/2005/8/layout/hierarchy1"/>
    <dgm:cxn modelId="{B9270BF6-08B4-4D10-86EB-DE4063EA198F}" type="presParOf" srcId="{DD88ADD9-2488-4C5A-85A0-978A71C04364}" destId="{2039AD59-544D-41A1-9A82-912D4EB48A3D}" srcOrd="2" destOrd="0" presId="urn:microsoft.com/office/officeart/2005/8/layout/hierarchy1"/>
    <dgm:cxn modelId="{59B182F4-8998-4400-A476-F0F2C795F9DB}" type="presParOf" srcId="{DD88ADD9-2488-4C5A-85A0-978A71C04364}" destId="{14418A5F-80A0-4D7A-AE1B-BE1EEFA4B44E}" srcOrd="3" destOrd="0" presId="urn:microsoft.com/office/officeart/2005/8/layout/hierarchy1"/>
    <dgm:cxn modelId="{05672583-73CF-4A1C-BFDA-2693C799E6EE}" type="presParOf" srcId="{14418A5F-80A0-4D7A-AE1B-BE1EEFA4B44E}" destId="{DBC0E145-FD01-4950-95FF-AFDB9E381D78}" srcOrd="0" destOrd="0" presId="urn:microsoft.com/office/officeart/2005/8/layout/hierarchy1"/>
    <dgm:cxn modelId="{6AD3D0FD-5C72-44C1-AFA4-908D3AC15AC0}" type="presParOf" srcId="{DBC0E145-FD01-4950-95FF-AFDB9E381D78}" destId="{E5E7F6C6-03F4-4133-8A22-2BB93BB010D8}" srcOrd="0" destOrd="0" presId="urn:microsoft.com/office/officeart/2005/8/layout/hierarchy1"/>
    <dgm:cxn modelId="{366A9588-F4B7-477D-B645-3D6288753B82}" type="presParOf" srcId="{DBC0E145-FD01-4950-95FF-AFDB9E381D78}" destId="{757A1293-7B8F-4CCA-BBBE-18AF374AAE93}" srcOrd="1" destOrd="0" presId="urn:microsoft.com/office/officeart/2005/8/layout/hierarchy1"/>
    <dgm:cxn modelId="{1BDD9210-BC95-4E98-AC11-09968CBB6A51}" type="presParOf" srcId="{14418A5F-80A0-4D7A-AE1B-BE1EEFA4B44E}" destId="{F6588B31-6259-4900-AB01-A926BDDA8A79}" srcOrd="1" destOrd="0" presId="urn:microsoft.com/office/officeart/2005/8/layout/hierarchy1"/>
    <dgm:cxn modelId="{B8C5BBB8-3929-42B0-8243-78A405F2046D}" type="presParOf" srcId="{DD88ADD9-2488-4C5A-85A0-978A71C04364}" destId="{AC8F64C8-70CB-4157-A68D-2069E503E6B5}" srcOrd="4" destOrd="0" presId="urn:microsoft.com/office/officeart/2005/8/layout/hierarchy1"/>
    <dgm:cxn modelId="{C03DF342-7913-4F02-85EF-C44F63CBA086}" type="presParOf" srcId="{DD88ADD9-2488-4C5A-85A0-978A71C04364}" destId="{526C4355-14BF-43C7-8606-E56C8CC59749}" srcOrd="5" destOrd="0" presId="urn:microsoft.com/office/officeart/2005/8/layout/hierarchy1"/>
    <dgm:cxn modelId="{73267A44-2A56-4802-B0DC-0BBD31E6B88F}" type="presParOf" srcId="{526C4355-14BF-43C7-8606-E56C8CC59749}" destId="{57550046-90D3-4E41-9A65-4B163C39601D}" srcOrd="0" destOrd="0" presId="urn:microsoft.com/office/officeart/2005/8/layout/hierarchy1"/>
    <dgm:cxn modelId="{1E24AF70-DFE8-4FB3-83F1-36014502C95C}" type="presParOf" srcId="{57550046-90D3-4E41-9A65-4B163C39601D}" destId="{24530012-2863-4610-9742-7CC86DCC5D7E}" srcOrd="0" destOrd="0" presId="urn:microsoft.com/office/officeart/2005/8/layout/hierarchy1"/>
    <dgm:cxn modelId="{9BFD49BA-A51E-4A50-8185-3C124A8EC2E5}" type="presParOf" srcId="{57550046-90D3-4E41-9A65-4B163C39601D}" destId="{09F99754-97A7-436C-863F-62EAD5C31392}" srcOrd="1" destOrd="0" presId="urn:microsoft.com/office/officeart/2005/8/layout/hierarchy1"/>
    <dgm:cxn modelId="{D1C6173F-CC0F-45C5-A252-30541681CBBC}" type="presParOf" srcId="{526C4355-14BF-43C7-8606-E56C8CC59749}" destId="{DE84BD93-FEE7-4903-9E29-D35B3EA3B49E}" srcOrd="1" destOrd="0" presId="urn:microsoft.com/office/officeart/2005/8/layout/hierarchy1"/>
    <dgm:cxn modelId="{80498606-1C8A-4218-B5FB-62B7D4C8F863}" type="presParOf" srcId="{DD88ADD9-2488-4C5A-85A0-978A71C04364}" destId="{05116578-7429-4DBC-BA03-407EEDE49301}" srcOrd="6" destOrd="0" presId="urn:microsoft.com/office/officeart/2005/8/layout/hierarchy1"/>
    <dgm:cxn modelId="{4E4BC4AB-1833-4375-B643-391A7E6275DF}" type="presParOf" srcId="{DD88ADD9-2488-4C5A-85A0-978A71C04364}" destId="{1B38F5A7-FDE5-4A77-A0C2-C744852A75DE}" srcOrd="7" destOrd="0" presId="urn:microsoft.com/office/officeart/2005/8/layout/hierarchy1"/>
    <dgm:cxn modelId="{F7190D28-EFFB-4758-AB36-A779F09C05E1}" type="presParOf" srcId="{1B38F5A7-FDE5-4A77-A0C2-C744852A75DE}" destId="{6AA79DE4-E9FF-4684-BBDF-94BCF3B3D012}" srcOrd="0" destOrd="0" presId="urn:microsoft.com/office/officeart/2005/8/layout/hierarchy1"/>
    <dgm:cxn modelId="{744EAB93-8C84-456C-A419-401E731E187F}" type="presParOf" srcId="{6AA79DE4-E9FF-4684-BBDF-94BCF3B3D012}" destId="{984C607C-C0EB-48B8-A6AC-763318FE639B}" srcOrd="0" destOrd="0" presId="urn:microsoft.com/office/officeart/2005/8/layout/hierarchy1"/>
    <dgm:cxn modelId="{95EE65F6-2D77-4573-AC81-800FA1C7F393}" type="presParOf" srcId="{6AA79DE4-E9FF-4684-BBDF-94BCF3B3D012}" destId="{1E1E6C8A-DE74-48BF-8C2F-7A6315E7BA66}" srcOrd="1" destOrd="0" presId="urn:microsoft.com/office/officeart/2005/8/layout/hierarchy1"/>
    <dgm:cxn modelId="{067BB7BB-35F9-4E5D-8FD4-ACA2D6AA45EE}" type="presParOf" srcId="{1B38F5A7-FDE5-4A77-A0C2-C744852A75DE}" destId="{B678EA93-2A87-4FA6-BC0E-C05B4C4E3569}"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E641C0-E6BF-4BCE-8647-8C8A25D483EE}">
      <dsp:nvSpPr>
        <dsp:cNvPr id="0" name=""/>
        <dsp:cNvSpPr/>
      </dsp:nvSpPr>
      <dsp:spPr>
        <a:xfrm>
          <a:off x="3312088" y="1738138"/>
          <a:ext cx="2600793" cy="412580"/>
        </a:xfrm>
        <a:custGeom>
          <a:avLst/>
          <a:gdLst/>
          <a:ahLst/>
          <a:cxnLst/>
          <a:rect l="0" t="0" r="0" b="0"/>
          <a:pathLst>
            <a:path>
              <a:moveTo>
                <a:pt x="0" y="0"/>
              </a:moveTo>
              <a:lnTo>
                <a:pt x="0" y="281161"/>
              </a:lnTo>
              <a:lnTo>
                <a:pt x="2600793" y="281161"/>
              </a:lnTo>
              <a:lnTo>
                <a:pt x="2600793" y="41258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50FA67E-EDD6-48AE-B133-F106A9865E02}">
      <dsp:nvSpPr>
        <dsp:cNvPr id="0" name=""/>
        <dsp:cNvSpPr/>
      </dsp:nvSpPr>
      <dsp:spPr>
        <a:xfrm>
          <a:off x="3312088" y="1738138"/>
          <a:ext cx="866931" cy="412580"/>
        </a:xfrm>
        <a:custGeom>
          <a:avLst/>
          <a:gdLst/>
          <a:ahLst/>
          <a:cxnLst/>
          <a:rect l="0" t="0" r="0" b="0"/>
          <a:pathLst>
            <a:path>
              <a:moveTo>
                <a:pt x="0" y="0"/>
              </a:moveTo>
              <a:lnTo>
                <a:pt x="0" y="281161"/>
              </a:lnTo>
              <a:lnTo>
                <a:pt x="866931" y="281161"/>
              </a:lnTo>
              <a:lnTo>
                <a:pt x="866931" y="41258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F53EB69-D9D8-424E-A15C-9CD474DAA22F}">
      <dsp:nvSpPr>
        <dsp:cNvPr id="0" name=""/>
        <dsp:cNvSpPr/>
      </dsp:nvSpPr>
      <dsp:spPr>
        <a:xfrm>
          <a:off x="2445156" y="1738138"/>
          <a:ext cx="866931" cy="412580"/>
        </a:xfrm>
        <a:custGeom>
          <a:avLst/>
          <a:gdLst/>
          <a:ahLst/>
          <a:cxnLst/>
          <a:rect l="0" t="0" r="0" b="0"/>
          <a:pathLst>
            <a:path>
              <a:moveTo>
                <a:pt x="866931" y="0"/>
              </a:moveTo>
              <a:lnTo>
                <a:pt x="866931" y="281161"/>
              </a:lnTo>
              <a:lnTo>
                <a:pt x="0" y="281161"/>
              </a:lnTo>
              <a:lnTo>
                <a:pt x="0" y="41258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884F282-E605-4577-A33B-2C6E1597B896}">
      <dsp:nvSpPr>
        <dsp:cNvPr id="0" name=""/>
        <dsp:cNvSpPr/>
      </dsp:nvSpPr>
      <dsp:spPr>
        <a:xfrm>
          <a:off x="793488" y="1738138"/>
          <a:ext cx="2518599" cy="406553"/>
        </a:xfrm>
        <a:custGeom>
          <a:avLst/>
          <a:gdLst/>
          <a:ahLst/>
          <a:cxnLst/>
          <a:rect l="0" t="0" r="0" b="0"/>
          <a:pathLst>
            <a:path>
              <a:moveTo>
                <a:pt x="2518599" y="0"/>
              </a:moveTo>
              <a:lnTo>
                <a:pt x="2518599" y="275135"/>
              </a:lnTo>
              <a:lnTo>
                <a:pt x="0" y="275135"/>
              </a:lnTo>
              <a:lnTo>
                <a:pt x="0" y="40655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2D09B28-B8B5-4BCA-8DDF-57C6238E6982}">
      <dsp:nvSpPr>
        <dsp:cNvPr id="0" name=""/>
        <dsp:cNvSpPr/>
      </dsp:nvSpPr>
      <dsp:spPr>
        <a:xfrm>
          <a:off x="2602780" y="837318"/>
          <a:ext cx="1418614" cy="90082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576CDBF-8C9F-4633-91D6-ECF5179C3B3B}">
      <dsp:nvSpPr>
        <dsp:cNvPr id="0" name=""/>
        <dsp:cNvSpPr/>
      </dsp:nvSpPr>
      <dsp:spPr>
        <a:xfrm>
          <a:off x="2760404" y="987060"/>
          <a:ext cx="1418614" cy="90082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ZA" sz="3400" kern="1200"/>
            <a:t>RMO</a:t>
          </a:r>
        </a:p>
      </dsp:txBody>
      <dsp:txXfrm>
        <a:off x="2786788" y="1013444"/>
        <a:ext cx="1365846" cy="848052"/>
      </dsp:txXfrm>
    </dsp:sp>
    <dsp:sp modelId="{CDEC1E36-6120-4AA3-84EF-6F9BDD580995}">
      <dsp:nvSpPr>
        <dsp:cNvPr id="0" name=""/>
        <dsp:cNvSpPr/>
      </dsp:nvSpPr>
      <dsp:spPr>
        <a:xfrm>
          <a:off x="84181" y="2144692"/>
          <a:ext cx="1418614" cy="90082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57A56CA-8BD2-423E-A665-46C9F17043FB}">
      <dsp:nvSpPr>
        <dsp:cNvPr id="0" name=""/>
        <dsp:cNvSpPr/>
      </dsp:nvSpPr>
      <dsp:spPr>
        <a:xfrm>
          <a:off x="241805" y="2294435"/>
          <a:ext cx="1418614" cy="90082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ZA" sz="3400" kern="1200"/>
            <a:t>SCM</a:t>
          </a:r>
        </a:p>
      </dsp:txBody>
      <dsp:txXfrm>
        <a:off x="268189" y="2320819"/>
        <a:ext cx="1365846" cy="848052"/>
      </dsp:txXfrm>
    </dsp:sp>
    <dsp:sp modelId="{70A0E2BC-7EE2-4577-BFD8-99E92FFED15C}">
      <dsp:nvSpPr>
        <dsp:cNvPr id="0" name=""/>
        <dsp:cNvSpPr/>
      </dsp:nvSpPr>
      <dsp:spPr>
        <a:xfrm>
          <a:off x="1735849" y="2150718"/>
          <a:ext cx="1418614" cy="90082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BB45E34-0253-433A-BDA5-311D44266C83}">
      <dsp:nvSpPr>
        <dsp:cNvPr id="0" name=""/>
        <dsp:cNvSpPr/>
      </dsp:nvSpPr>
      <dsp:spPr>
        <a:xfrm>
          <a:off x="1893473" y="2300461"/>
          <a:ext cx="1418614" cy="90082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ZA" sz="3400" kern="1200"/>
            <a:t>Order</a:t>
          </a:r>
        </a:p>
      </dsp:txBody>
      <dsp:txXfrm>
        <a:off x="1919857" y="2326845"/>
        <a:ext cx="1365846" cy="848052"/>
      </dsp:txXfrm>
    </dsp:sp>
    <dsp:sp modelId="{BF0E546A-359E-4000-9FAF-4FA7CE82AD38}">
      <dsp:nvSpPr>
        <dsp:cNvPr id="0" name=""/>
        <dsp:cNvSpPr/>
      </dsp:nvSpPr>
      <dsp:spPr>
        <a:xfrm>
          <a:off x="3469711" y="2150718"/>
          <a:ext cx="1418614" cy="90082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2087E11-C9C9-4C4D-A97A-2148E3A3C22F}">
      <dsp:nvSpPr>
        <dsp:cNvPr id="0" name=""/>
        <dsp:cNvSpPr/>
      </dsp:nvSpPr>
      <dsp:spPr>
        <a:xfrm>
          <a:off x="3627335" y="2300461"/>
          <a:ext cx="1418614" cy="90082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ZA" sz="3400" kern="1200"/>
            <a:t>Retail</a:t>
          </a:r>
        </a:p>
      </dsp:txBody>
      <dsp:txXfrm>
        <a:off x="3653719" y="2326845"/>
        <a:ext cx="1365846" cy="848052"/>
      </dsp:txXfrm>
    </dsp:sp>
    <dsp:sp modelId="{642F95B0-AD23-40AD-B323-2439DA0E4FB0}">
      <dsp:nvSpPr>
        <dsp:cNvPr id="0" name=""/>
        <dsp:cNvSpPr/>
      </dsp:nvSpPr>
      <dsp:spPr>
        <a:xfrm>
          <a:off x="5203574" y="2150718"/>
          <a:ext cx="1418614" cy="90082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F2C1399-D496-4536-A3D5-8DEA9E278DC9}">
      <dsp:nvSpPr>
        <dsp:cNvPr id="0" name=""/>
        <dsp:cNvSpPr/>
      </dsp:nvSpPr>
      <dsp:spPr>
        <a:xfrm>
          <a:off x="5361198" y="2300461"/>
          <a:ext cx="1418614" cy="90082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ZA" sz="3400" kern="1200"/>
            <a:t>CSS</a:t>
          </a:r>
        </a:p>
      </dsp:txBody>
      <dsp:txXfrm>
        <a:off x="5387582" y="2326845"/>
        <a:ext cx="1365846" cy="84805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116578-7429-4DBC-BA03-407EEDE49301}">
      <dsp:nvSpPr>
        <dsp:cNvPr id="0" name=""/>
        <dsp:cNvSpPr/>
      </dsp:nvSpPr>
      <dsp:spPr>
        <a:xfrm>
          <a:off x="3312088" y="1776238"/>
          <a:ext cx="2600793" cy="412580"/>
        </a:xfrm>
        <a:custGeom>
          <a:avLst/>
          <a:gdLst/>
          <a:ahLst/>
          <a:cxnLst/>
          <a:rect l="0" t="0" r="0" b="0"/>
          <a:pathLst>
            <a:path>
              <a:moveTo>
                <a:pt x="0" y="0"/>
              </a:moveTo>
              <a:lnTo>
                <a:pt x="0" y="281161"/>
              </a:lnTo>
              <a:lnTo>
                <a:pt x="2600793" y="281161"/>
              </a:lnTo>
              <a:lnTo>
                <a:pt x="2600793" y="41258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C8F64C8-70CB-4157-A68D-2069E503E6B5}">
      <dsp:nvSpPr>
        <dsp:cNvPr id="0" name=""/>
        <dsp:cNvSpPr/>
      </dsp:nvSpPr>
      <dsp:spPr>
        <a:xfrm>
          <a:off x="3312088" y="1776238"/>
          <a:ext cx="866931" cy="412580"/>
        </a:xfrm>
        <a:custGeom>
          <a:avLst/>
          <a:gdLst/>
          <a:ahLst/>
          <a:cxnLst/>
          <a:rect l="0" t="0" r="0" b="0"/>
          <a:pathLst>
            <a:path>
              <a:moveTo>
                <a:pt x="0" y="0"/>
              </a:moveTo>
              <a:lnTo>
                <a:pt x="0" y="281161"/>
              </a:lnTo>
              <a:lnTo>
                <a:pt x="866931" y="281161"/>
              </a:lnTo>
              <a:lnTo>
                <a:pt x="866931" y="41258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039AD59-544D-41A1-9A82-912D4EB48A3D}">
      <dsp:nvSpPr>
        <dsp:cNvPr id="0" name=""/>
        <dsp:cNvSpPr/>
      </dsp:nvSpPr>
      <dsp:spPr>
        <a:xfrm>
          <a:off x="2445156" y="1776238"/>
          <a:ext cx="866931" cy="412580"/>
        </a:xfrm>
        <a:custGeom>
          <a:avLst/>
          <a:gdLst/>
          <a:ahLst/>
          <a:cxnLst/>
          <a:rect l="0" t="0" r="0" b="0"/>
          <a:pathLst>
            <a:path>
              <a:moveTo>
                <a:pt x="866931" y="0"/>
              </a:moveTo>
              <a:lnTo>
                <a:pt x="866931" y="281161"/>
              </a:lnTo>
              <a:lnTo>
                <a:pt x="0" y="281161"/>
              </a:lnTo>
              <a:lnTo>
                <a:pt x="0" y="41258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68DAA0B-0A60-403A-B07C-EB2155B8CBEF}">
      <dsp:nvSpPr>
        <dsp:cNvPr id="0" name=""/>
        <dsp:cNvSpPr/>
      </dsp:nvSpPr>
      <dsp:spPr>
        <a:xfrm>
          <a:off x="711294" y="1776238"/>
          <a:ext cx="2600793" cy="412580"/>
        </a:xfrm>
        <a:custGeom>
          <a:avLst/>
          <a:gdLst/>
          <a:ahLst/>
          <a:cxnLst/>
          <a:rect l="0" t="0" r="0" b="0"/>
          <a:pathLst>
            <a:path>
              <a:moveTo>
                <a:pt x="2600793" y="0"/>
              </a:moveTo>
              <a:lnTo>
                <a:pt x="2600793" y="281161"/>
              </a:lnTo>
              <a:lnTo>
                <a:pt x="0" y="281161"/>
              </a:lnTo>
              <a:lnTo>
                <a:pt x="0" y="41258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337A859-6A71-456E-A54B-C3874CFD4CB9}">
      <dsp:nvSpPr>
        <dsp:cNvPr id="0" name=""/>
        <dsp:cNvSpPr/>
      </dsp:nvSpPr>
      <dsp:spPr>
        <a:xfrm>
          <a:off x="2602780" y="875418"/>
          <a:ext cx="1418614" cy="90082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89CE9D6-0D4C-40D7-AF9F-DC6C696C3ACD}">
      <dsp:nvSpPr>
        <dsp:cNvPr id="0" name=""/>
        <dsp:cNvSpPr/>
      </dsp:nvSpPr>
      <dsp:spPr>
        <a:xfrm>
          <a:off x="2760404" y="1025160"/>
          <a:ext cx="1418614" cy="90082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ZA" sz="2100" kern="1200"/>
            <a:t>CSMS</a:t>
          </a:r>
        </a:p>
      </dsp:txBody>
      <dsp:txXfrm>
        <a:off x="2786788" y="1051544"/>
        <a:ext cx="1365846" cy="848052"/>
      </dsp:txXfrm>
    </dsp:sp>
    <dsp:sp modelId="{E4F52EFA-C511-4284-B6DE-0E5BB204B876}">
      <dsp:nvSpPr>
        <dsp:cNvPr id="0" name=""/>
        <dsp:cNvSpPr/>
      </dsp:nvSpPr>
      <dsp:spPr>
        <a:xfrm>
          <a:off x="1986" y="2188818"/>
          <a:ext cx="1418614" cy="90082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368D5A5-5176-4FCE-BA1D-C09C0211C58E}">
      <dsp:nvSpPr>
        <dsp:cNvPr id="0" name=""/>
        <dsp:cNvSpPr/>
      </dsp:nvSpPr>
      <dsp:spPr>
        <a:xfrm>
          <a:off x="159610" y="2338561"/>
          <a:ext cx="1418614" cy="90082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ZA" sz="2100" kern="1200"/>
            <a:t>Sales</a:t>
          </a:r>
        </a:p>
      </dsp:txBody>
      <dsp:txXfrm>
        <a:off x="185994" y="2364945"/>
        <a:ext cx="1365846" cy="848052"/>
      </dsp:txXfrm>
    </dsp:sp>
    <dsp:sp modelId="{E5E7F6C6-03F4-4133-8A22-2BB93BB010D8}">
      <dsp:nvSpPr>
        <dsp:cNvPr id="0" name=""/>
        <dsp:cNvSpPr/>
      </dsp:nvSpPr>
      <dsp:spPr>
        <a:xfrm>
          <a:off x="1735849" y="2188818"/>
          <a:ext cx="1418614" cy="90082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57A1293-7B8F-4CCA-BBBE-18AF374AAE93}">
      <dsp:nvSpPr>
        <dsp:cNvPr id="0" name=""/>
        <dsp:cNvSpPr/>
      </dsp:nvSpPr>
      <dsp:spPr>
        <a:xfrm>
          <a:off x="1893473" y="2338561"/>
          <a:ext cx="1418614" cy="90082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ZA" sz="2100" kern="1200"/>
            <a:t>Order</a:t>
          </a:r>
        </a:p>
      </dsp:txBody>
      <dsp:txXfrm>
        <a:off x="1919857" y="2364945"/>
        <a:ext cx="1365846" cy="848052"/>
      </dsp:txXfrm>
    </dsp:sp>
    <dsp:sp modelId="{24530012-2863-4610-9742-7CC86DCC5D7E}">
      <dsp:nvSpPr>
        <dsp:cNvPr id="0" name=""/>
        <dsp:cNvSpPr/>
      </dsp:nvSpPr>
      <dsp:spPr>
        <a:xfrm>
          <a:off x="3469711" y="2188818"/>
          <a:ext cx="1418614" cy="90082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9F99754-97A7-436C-863F-62EAD5C31392}">
      <dsp:nvSpPr>
        <dsp:cNvPr id="0" name=""/>
        <dsp:cNvSpPr/>
      </dsp:nvSpPr>
      <dsp:spPr>
        <a:xfrm>
          <a:off x="3627335" y="2338561"/>
          <a:ext cx="1418614" cy="90082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ZA" sz="2100" kern="1200"/>
            <a:t>Cust</a:t>
          </a:r>
        </a:p>
      </dsp:txBody>
      <dsp:txXfrm>
        <a:off x="3653719" y="2364945"/>
        <a:ext cx="1365846" cy="848052"/>
      </dsp:txXfrm>
    </dsp:sp>
    <dsp:sp modelId="{984C607C-C0EB-48B8-A6AC-763318FE639B}">
      <dsp:nvSpPr>
        <dsp:cNvPr id="0" name=""/>
        <dsp:cNvSpPr/>
      </dsp:nvSpPr>
      <dsp:spPr>
        <a:xfrm>
          <a:off x="5203574" y="2188818"/>
          <a:ext cx="1418614" cy="90082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E1E6C8A-DE74-48BF-8C2F-7A6315E7BA66}">
      <dsp:nvSpPr>
        <dsp:cNvPr id="0" name=""/>
        <dsp:cNvSpPr/>
      </dsp:nvSpPr>
      <dsp:spPr>
        <a:xfrm>
          <a:off x="5361198" y="2338561"/>
          <a:ext cx="1418614" cy="90082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ZA" sz="2100" kern="1200"/>
            <a:t>Marketing</a:t>
          </a:r>
        </a:p>
      </dsp:txBody>
      <dsp:txXfrm>
        <a:off x="5387582" y="2364945"/>
        <a:ext cx="1365846" cy="84805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7577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7578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578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7578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7578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68DA06E6-5210-4C2D-BB77-D538EB1243F8}" type="slidenum">
              <a:rPr lang="en-US" altLang="en-US"/>
              <a:pPr/>
              <a:t>‹#›</a:t>
            </a:fld>
            <a:endParaRPr lang="en-US" altLang="en-US"/>
          </a:p>
        </p:txBody>
      </p:sp>
    </p:spTree>
    <p:extLst>
      <p:ext uri="{BB962C8B-B14F-4D97-AF65-F5344CB8AC3E}">
        <p14:creationId xmlns:p14="http://schemas.microsoft.com/office/powerpoint/2010/main" val="113789041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mn-ea"/>
        <a:cs typeface="Arial" charset="0"/>
      </a:defRPr>
    </a:lvl1pPr>
    <a:lvl2pPr marL="457200" algn="l" rtl="0" fontAlgn="base">
      <a:spcBef>
        <a:spcPct val="30000"/>
      </a:spcBef>
      <a:spcAft>
        <a:spcPct val="0"/>
      </a:spcAft>
      <a:defRPr kumimoji="1" sz="1200" kern="1200">
        <a:solidFill>
          <a:schemeClr val="tx1"/>
        </a:solidFill>
        <a:latin typeface="Arial" charset="0"/>
        <a:ea typeface="+mn-ea"/>
        <a:cs typeface="Arial" charset="0"/>
      </a:defRPr>
    </a:lvl2pPr>
    <a:lvl3pPr marL="914400" algn="l" rtl="0" fontAlgn="base">
      <a:spcBef>
        <a:spcPct val="30000"/>
      </a:spcBef>
      <a:spcAft>
        <a:spcPct val="0"/>
      </a:spcAft>
      <a:defRPr kumimoji="1" sz="1200" kern="1200">
        <a:solidFill>
          <a:schemeClr val="tx1"/>
        </a:solidFill>
        <a:latin typeface="Arial" charset="0"/>
        <a:ea typeface="+mn-ea"/>
        <a:cs typeface="Arial" charset="0"/>
      </a:defRPr>
    </a:lvl3pPr>
    <a:lvl4pPr marL="1371600" algn="l" rtl="0" fontAlgn="base">
      <a:spcBef>
        <a:spcPct val="30000"/>
      </a:spcBef>
      <a:spcAft>
        <a:spcPct val="0"/>
      </a:spcAft>
      <a:defRPr kumimoji="1" sz="1200" kern="1200">
        <a:solidFill>
          <a:schemeClr val="tx1"/>
        </a:solidFill>
        <a:latin typeface="Arial" charset="0"/>
        <a:ea typeface="+mn-ea"/>
        <a:cs typeface="Arial" charset="0"/>
      </a:defRPr>
    </a:lvl4pPr>
    <a:lvl5pPr marL="1828800" algn="l" rtl="0" fontAlgn="base">
      <a:spcBef>
        <a:spcPct val="30000"/>
      </a:spcBef>
      <a:spcAft>
        <a:spcPct val="0"/>
      </a:spcAft>
      <a:defRPr kumimoji="1"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C46491F-F787-454C-9089-E0398DF39AC4}" type="slidenum">
              <a:rPr lang="en-US" altLang="en-US"/>
              <a:pPr/>
              <a:t>2</a:t>
            </a:fld>
            <a:endParaRPr lang="en-US" altLang="en-US"/>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20834" name="Line 2"/>
          <p:cNvSpPr>
            <a:spLocks noChangeShapeType="1"/>
          </p:cNvSpPr>
          <p:nvPr/>
        </p:nvSpPr>
        <p:spPr bwMode="auto">
          <a:xfrm>
            <a:off x="7315200" y="1066800"/>
            <a:ext cx="0" cy="449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ZA"/>
          </a:p>
        </p:txBody>
      </p:sp>
      <p:sp>
        <p:nvSpPr>
          <p:cNvPr id="120835" name="Rectangle 3"/>
          <p:cNvSpPr>
            <a:spLocks noGrp="1" noChangeArrowheads="1"/>
          </p:cNvSpPr>
          <p:nvPr>
            <p:ph type="ctrTitle"/>
          </p:nvPr>
        </p:nvSpPr>
        <p:spPr>
          <a:xfrm>
            <a:off x="304800" y="304800"/>
            <a:ext cx="6781800" cy="1076325"/>
          </a:xfrm>
        </p:spPr>
        <p:txBody>
          <a:bodyPr/>
          <a:lstStyle>
            <a:lvl1pPr algn="r">
              <a:defRPr sz="3200"/>
            </a:lvl1pPr>
          </a:lstStyle>
          <a:p>
            <a:pPr lvl="0"/>
            <a:r>
              <a:rPr lang="en-US" altLang="en-US" noProof="0" smtClean="0"/>
              <a:t>Click to edit Master title style</a:t>
            </a:r>
          </a:p>
        </p:txBody>
      </p:sp>
      <p:sp>
        <p:nvSpPr>
          <p:cNvPr id="120836" name="Rectangle 4"/>
          <p:cNvSpPr>
            <a:spLocks noGrp="1" noChangeArrowheads="1"/>
          </p:cNvSpPr>
          <p:nvPr>
            <p:ph type="subTitle" idx="1"/>
          </p:nvPr>
        </p:nvSpPr>
        <p:spPr>
          <a:xfrm>
            <a:off x="914400" y="3048000"/>
            <a:ext cx="6248400" cy="2362200"/>
          </a:xfrm>
        </p:spPr>
        <p:txBody>
          <a:bodyPr/>
          <a:lstStyle>
            <a:lvl1pPr marL="0" indent="0" algn="r">
              <a:buFont typeface="Wingdings" pitchFamily="2" charset="2"/>
              <a:buNone/>
              <a:defRPr sz="3200"/>
            </a:lvl1pPr>
          </a:lstStyle>
          <a:p>
            <a:pPr lvl="0"/>
            <a:r>
              <a:rPr lang="en-US" altLang="en-US" noProof="0" smtClean="0"/>
              <a:t>Click to edit Master subtitle style</a:t>
            </a:r>
          </a:p>
        </p:txBody>
      </p:sp>
      <p:sp>
        <p:nvSpPr>
          <p:cNvPr id="120837" name="Rectangle 5"/>
          <p:cNvSpPr>
            <a:spLocks noGrp="1" noChangeArrowheads="1"/>
          </p:cNvSpPr>
          <p:nvPr>
            <p:ph type="dt" sz="half" idx="2"/>
          </p:nvPr>
        </p:nvSpPr>
        <p:spPr>
          <a:xfrm>
            <a:off x="457200" y="6248400"/>
            <a:ext cx="1371600" cy="457200"/>
          </a:xfrm>
        </p:spPr>
        <p:txBody>
          <a:bodyPr/>
          <a:lstStyle>
            <a:lvl1pPr>
              <a:defRPr/>
            </a:lvl1pPr>
          </a:lstStyle>
          <a:p>
            <a:endParaRPr lang="en-US" altLang="en-US"/>
          </a:p>
        </p:txBody>
      </p:sp>
      <p:sp>
        <p:nvSpPr>
          <p:cNvPr id="120838" name="Rectangle 6"/>
          <p:cNvSpPr>
            <a:spLocks noGrp="1" noChangeArrowheads="1"/>
          </p:cNvSpPr>
          <p:nvPr>
            <p:ph type="ftr" sz="quarter" idx="3"/>
          </p:nvPr>
        </p:nvSpPr>
        <p:spPr>
          <a:xfrm>
            <a:off x="1981200" y="6248400"/>
            <a:ext cx="5105400" cy="457200"/>
          </a:xfrm>
        </p:spPr>
        <p:txBody>
          <a:bodyPr/>
          <a:lstStyle>
            <a:lvl1pPr>
              <a:defRPr/>
            </a:lvl1pPr>
          </a:lstStyle>
          <a:p>
            <a:endParaRPr lang="en-US" altLang="en-US"/>
          </a:p>
        </p:txBody>
      </p:sp>
      <p:sp>
        <p:nvSpPr>
          <p:cNvPr id="120839" name="Rectangle 7"/>
          <p:cNvSpPr>
            <a:spLocks noGrp="1" noChangeArrowheads="1"/>
          </p:cNvSpPr>
          <p:nvPr>
            <p:ph type="sldNum" sz="quarter" idx="4"/>
          </p:nvPr>
        </p:nvSpPr>
        <p:spPr>
          <a:xfrm>
            <a:off x="7315200" y="6248400"/>
            <a:ext cx="1371600" cy="457200"/>
          </a:xfrm>
        </p:spPr>
        <p:txBody>
          <a:bodyPr/>
          <a:lstStyle>
            <a:lvl1pPr>
              <a:defRPr/>
            </a:lvl1pPr>
          </a:lstStyle>
          <a:p>
            <a:fld id="{052C40F6-E8B9-4E8C-AA49-BD8E1A5B50A7}" type="slidenum">
              <a:rPr lang="en-US" altLang="en-US"/>
              <a:pPr/>
              <a:t>‹#›</a:t>
            </a:fld>
            <a:endParaRPr lang="en-US" altLang="en-US"/>
          </a:p>
        </p:txBody>
      </p:sp>
      <p:grpSp>
        <p:nvGrpSpPr>
          <p:cNvPr id="120840" name="Group 8"/>
          <p:cNvGrpSpPr>
            <a:grpSpLocks/>
          </p:cNvGrpSpPr>
          <p:nvPr/>
        </p:nvGrpSpPr>
        <p:grpSpPr bwMode="auto">
          <a:xfrm>
            <a:off x="7493000" y="2992438"/>
            <a:ext cx="1338263" cy="2189162"/>
            <a:chOff x="4704" y="1885"/>
            <a:chExt cx="843" cy="1379"/>
          </a:xfrm>
        </p:grpSpPr>
        <p:sp>
          <p:nvSpPr>
            <p:cNvPr id="120841" name="Oval 9"/>
            <p:cNvSpPr>
              <a:spLocks noChangeArrowheads="1"/>
            </p:cNvSpPr>
            <p:nvPr/>
          </p:nvSpPr>
          <p:spPr bwMode="auto">
            <a:xfrm>
              <a:off x="4704"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ZA"/>
            </a:p>
          </p:txBody>
        </p:sp>
        <p:sp>
          <p:nvSpPr>
            <p:cNvPr id="120842" name="Oval 10"/>
            <p:cNvSpPr>
              <a:spLocks noChangeArrowheads="1"/>
            </p:cNvSpPr>
            <p:nvPr/>
          </p:nvSpPr>
          <p:spPr bwMode="auto">
            <a:xfrm>
              <a:off x="4883"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ZA"/>
            </a:p>
          </p:txBody>
        </p:sp>
        <p:sp>
          <p:nvSpPr>
            <p:cNvPr id="120843" name="Oval 11"/>
            <p:cNvSpPr>
              <a:spLocks noChangeArrowheads="1"/>
            </p:cNvSpPr>
            <p:nvPr/>
          </p:nvSpPr>
          <p:spPr bwMode="auto">
            <a:xfrm>
              <a:off x="5062"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ZA"/>
            </a:p>
          </p:txBody>
        </p:sp>
        <p:sp>
          <p:nvSpPr>
            <p:cNvPr id="120844" name="Oval 12"/>
            <p:cNvSpPr>
              <a:spLocks noChangeArrowheads="1"/>
            </p:cNvSpPr>
            <p:nvPr/>
          </p:nvSpPr>
          <p:spPr bwMode="auto">
            <a:xfrm>
              <a:off x="4704"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ZA"/>
            </a:p>
          </p:txBody>
        </p:sp>
        <p:sp>
          <p:nvSpPr>
            <p:cNvPr id="120845" name="Oval 13"/>
            <p:cNvSpPr>
              <a:spLocks noChangeArrowheads="1"/>
            </p:cNvSpPr>
            <p:nvPr/>
          </p:nvSpPr>
          <p:spPr bwMode="auto">
            <a:xfrm>
              <a:off x="4883"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ZA"/>
            </a:p>
          </p:txBody>
        </p:sp>
        <p:sp>
          <p:nvSpPr>
            <p:cNvPr id="120846" name="Oval 14"/>
            <p:cNvSpPr>
              <a:spLocks noChangeArrowheads="1"/>
            </p:cNvSpPr>
            <p:nvPr/>
          </p:nvSpPr>
          <p:spPr bwMode="auto">
            <a:xfrm>
              <a:off x="5062"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ZA"/>
            </a:p>
          </p:txBody>
        </p:sp>
        <p:sp>
          <p:nvSpPr>
            <p:cNvPr id="120847" name="Oval 15"/>
            <p:cNvSpPr>
              <a:spLocks noChangeArrowheads="1"/>
            </p:cNvSpPr>
            <p:nvPr/>
          </p:nvSpPr>
          <p:spPr bwMode="auto">
            <a:xfrm>
              <a:off x="5241" y="2064"/>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ZA"/>
            </a:p>
          </p:txBody>
        </p:sp>
        <p:sp>
          <p:nvSpPr>
            <p:cNvPr id="120848" name="Oval 16"/>
            <p:cNvSpPr>
              <a:spLocks noChangeArrowheads="1"/>
            </p:cNvSpPr>
            <p:nvPr/>
          </p:nvSpPr>
          <p:spPr bwMode="auto">
            <a:xfrm>
              <a:off x="4704" y="2243"/>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ZA"/>
            </a:p>
          </p:txBody>
        </p:sp>
        <p:sp>
          <p:nvSpPr>
            <p:cNvPr id="120849" name="Oval 17"/>
            <p:cNvSpPr>
              <a:spLocks noChangeArrowheads="1"/>
            </p:cNvSpPr>
            <p:nvPr/>
          </p:nvSpPr>
          <p:spPr bwMode="auto">
            <a:xfrm>
              <a:off x="4883" y="2243"/>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ZA"/>
            </a:p>
          </p:txBody>
        </p:sp>
        <p:sp>
          <p:nvSpPr>
            <p:cNvPr id="120850" name="Oval 18"/>
            <p:cNvSpPr>
              <a:spLocks noChangeArrowheads="1"/>
            </p:cNvSpPr>
            <p:nvPr/>
          </p:nvSpPr>
          <p:spPr bwMode="auto">
            <a:xfrm>
              <a:off x="5062" y="2243"/>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ZA"/>
            </a:p>
          </p:txBody>
        </p:sp>
        <p:sp>
          <p:nvSpPr>
            <p:cNvPr id="120851" name="Oval 19"/>
            <p:cNvSpPr>
              <a:spLocks noChangeArrowheads="1"/>
            </p:cNvSpPr>
            <p:nvPr/>
          </p:nvSpPr>
          <p:spPr bwMode="auto">
            <a:xfrm>
              <a:off x="5241" y="2243"/>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ZA"/>
            </a:p>
          </p:txBody>
        </p:sp>
        <p:sp>
          <p:nvSpPr>
            <p:cNvPr id="120852" name="Oval 20"/>
            <p:cNvSpPr>
              <a:spLocks noChangeArrowheads="1"/>
            </p:cNvSpPr>
            <p:nvPr/>
          </p:nvSpPr>
          <p:spPr bwMode="auto">
            <a:xfrm>
              <a:off x="5420" y="2243"/>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ZA"/>
            </a:p>
          </p:txBody>
        </p:sp>
        <p:sp>
          <p:nvSpPr>
            <p:cNvPr id="120853" name="Oval 21"/>
            <p:cNvSpPr>
              <a:spLocks noChangeArrowheads="1"/>
            </p:cNvSpPr>
            <p:nvPr/>
          </p:nvSpPr>
          <p:spPr bwMode="auto">
            <a:xfrm>
              <a:off x="4704" y="2421"/>
              <a:ext cx="127" cy="128"/>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ZA"/>
            </a:p>
          </p:txBody>
        </p:sp>
        <p:sp>
          <p:nvSpPr>
            <p:cNvPr id="120854" name="Oval 22"/>
            <p:cNvSpPr>
              <a:spLocks noChangeArrowheads="1"/>
            </p:cNvSpPr>
            <p:nvPr/>
          </p:nvSpPr>
          <p:spPr bwMode="auto">
            <a:xfrm>
              <a:off x="4883" y="2421"/>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ZA"/>
            </a:p>
          </p:txBody>
        </p:sp>
        <p:sp>
          <p:nvSpPr>
            <p:cNvPr id="120855" name="Oval 23"/>
            <p:cNvSpPr>
              <a:spLocks noChangeArrowheads="1"/>
            </p:cNvSpPr>
            <p:nvPr/>
          </p:nvSpPr>
          <p:spPr bwMode="auto">
            <a:xfrm>
              <a:off x="5062" y="2421"/>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ZA"/>
            </a:p>
          </p:txBody>
        </p:sp>
        <p:sp>
          <p:nvSpPr>
            <p:cNvPr id="120856" name="Oval 24"/>
            <p:cNvSpPr>
              <a:spLocks noChangeArrowheads="1"/>
            </p:cNvSpPr>
            <p:nvPr/>
          </p:nvSpPr>
          <p:spPr bwMode="auto">
            <a:xfrm>
              <a:off x="5241" y="2421"/>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ZA"/>
            </a:p>
          </p:txBody>
        </p:sp>
        <p:sp>
          <p:nvSpPr>
            <p:cNvPr id="120857" name="Oval 25"/>
            <p:cNvSpPr>
              <a:spLocks noChangeArrowheads="1"/>
            </p:cNvSpPr>
            <p:nvPr/>
          </p:nvSpPr>
          <p:spPr bwMode="auto">
            <a:xfrm>
              <a:off x="4704" y="2600"/>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ZA"/>
            </a:p>
          </p:txBody>
        </p:sp>
        <p:sp>
          <p:nvSpPr>
            <p:cNvPr id="120858" name="Oval 26"/>
            <p:cNvSpPr>
              <a:spLocks noChangeArrowheads="1"/>
            </p:cNvSpPr>
            <p:nvPr/>
          </p:nvSpPr>
          <p:spPr bwMode="auto">
            <a:xfrm>
              <a:off x="4883" y="2600"/>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ZA"/>
            </a:p>
          </p:txBody>
        </p:sp>
        <p:sp>
          <p:nvSpPr>
            <p:cNvPr id="120859" name="Oval 27"/>
            <p:cNvSpPr>
              <a:spLocks noChangeArrowheads="1"/>
            </p:cNvSpPr>
            <p:nvPr/>
          </p:nvSpPr>
          <p:spPr bwMode="auto">
            <a:xfrm>
              <a:off x="5062" y="2600"/>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ZA"/>
            </a:p>
          </p:txBody>
        </p:sp>
        <p:sp>
          <p:nvSpPr>
            <p:cNvPr id="120860" name="Oval 28"/>
            <p:cNvSpPr>
              <a:spLocks noChangeArrowheads="1"/>
            </p:cNvSpPr>
            <p:nvPr/>
          </p:nvSpPr>
          <p:spPr bwMode="auto">
            <a:xfrm>
              <a:off x="5241" y="2600"/>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ZA"/>
            </a:p>
          </p:txBody>
        </p:sp>
        <p:sp>
          <p:nvSpPr>
            <p:cNvPr id="120861" name="Oval 29"/>
            <p:cNvSpPr>
              <a:spLocks noChangeArrowheads="1"/>
            </p:cNvSpPr>
            <p:nvPr/>
          </p:nvSpPr>
          <p:spPr bwMode="auto">
            <a:xfrm>
              <a:off x="5420" y="2600"/>
              <a:ext cx="127" cy="128"/>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ZA"/>
            </a:p>
          </p:txBody>
        </p:sp>
        <p:sp>
          <p:nvSpPr>
            <p:cNvPr id="120862" name="Oval 30"/>
            <p:cNvSpPr>
              <a:spLocks noChangeArrowheads="1"/>
            </p:cNvSpPr>
            <p:nvPr/>
          </p:nvSpPr>
          <p:spPr bwMode="auto">
            <a:xfrm>
              <a:off x="4704" y="2779"/>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ZA"/>
            </a:p>
          </p:txBody>
        </p:sp>
        <p:sp>
          <p:nvSpPr>
            <p:cNvPr id="120863" name="Oval 31"/>
            <p:cNvSpPr>
              <a:spLocks noChangeArrowheads="1"/>
            </p:cNvSpPr>
            <p:nvPr/>
          </p:nvSpPr>
          <p:spPr bwMode="auto">
            <a:xfrm>
              <a:off x="4883" y="2779"/>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ZA"/>
            </a:p>
          </p:txBody>
        </p:sp>
        <p:sp>
          <p:nvSpPr>
            <p:cNvPr id="120864" name="Oval 32"/>
            <p:cNvSpPr>
              <a:spLocks noChangeArrowheads="1"/>
            </p:cNvSpPr>
            <p:nvPr/>
          </p:nvSpPr>
          <p:spPr bwMode="auto">
            <a:xfrm>
              <a:off x="5062" y="2779"/>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ZA"/>
            </a:p>
          </p:txBody>
        </p:sp>
        <p:sp>
          <p:nvSpPr>
            <p:cNvPr id="120865" name="Oval 33"/>
            <p:cNvSpPr>
              <a:spLocks noChangeArrowheads="1"/>
            </p:cNvSpPr>
            <p:nvPr/>
          </p:nvSpPr>
          <p:spPr bwMode="auto">
            <a:xfrm>
              <a:off x="5241" y="2779"/>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ZA"/>
            </a:p>
          </p:txBody>
        </p:sp>
        <p:sp>
          <p:nvSpPr>
            <p:cNvPr id="120866" name="Oval 34"/>
            <p:cNvSpPr>
              <a:spLocks noChangeArrowheads="1"/>
            </p:cNvSpPr>
            <p:nvPr/>
          </p:nvSpPr>
          <p:spPr bwMode="auto">
            <a:xfrm>
              <a:off x="4704" y="2958"/>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ZA"/>
            </a:p>
          </p:txBody>
        </p:sp>
        <p:sp>
          <p:nvSpPr>
            <p:cNvPr id="120867" name="Oval 35"/>
            <p:cNvSpPr>
              <a:spLocks noChangeArrowheads="1"/>
            </p:cNvSpPr>
            <p:nvPr/>
          </p:nvSpPr>
          <p:spPr bwMode="auto">
            <a:xfrm>
              <a:off x="4883" y="2958"/>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ZA"/>
            </a:p>
          </p:txBody>
        </p:sp>
        <p:sp>
          <p:nvSpPr>
            <p:cNvPr id="120868" name="Oval 36"/>
            <p:cNvSpPr>
              <a:spLocks noChangeArrowheads="1"/>
            </p:cNvSpPr>
            <p:nvPr/>
          </p:nvSpPr>
          <p:spPr bwMode="auto">
            <a:xfrm>
              <a:off x="5062" y="2958"/>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ZA"/>
            </a:p>
          </p:txBody>
        </p:sp>
        <p:sp>
          <p:nvSpPr>
            <p:cNvPr id="120869" name="Oval 37"/>
            <p:cNvSpPr>
              <a:spLocks noChangeArrowheads="1"/>
            </p:cNvSpPr>
            <p:nvPr/>
          </p:nvSpPr>
          <p:spPr bwMode="auto">
            <a:xfrm>
              <a:off x="5241" y="2958"/>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ZA"/>
            </a:p>
          </p:txBody>
        </p:sp>
        <p:sp>
          <p:nvSpPr>
            <p:cNvPr id="120870" name="Oval 38"/>
            <p:cNvSpPr>
              <a:spLocks noChangeArrowheads="1"/>
            </p:cNvSpPr>
            <p:nvPr/>
          </p:nvSpPr>
          <p:spPr bwMode="auto">
            <a:xfrm>
              <a:off x="4883" y="3137"/>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ZA"/>
            </a:p>
          </p:txBody>
        </p:sp>
        <p:sp>
          <p:nvSpPr>
            <p:cNvPr id="120871" name="Oval 39"/>
            <p:cNvSpPr>
              <a:spLocks noChangeArrowheads="1"/>
            </p:cNvSpPr>
            <p:nvPr/>
          </p:nvSpPr>
          <p:spPr bwMode="auto">
            <a:xfrm>
              <a:off x="5241" y="3137"/>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ZA"/>
            </a:p>
          </p:txBody>
        </p:sp>
      </p:grpSp>
      <p:sp>
        <p:nvSpPr>
          <p:cNvPr id="120872" name="Line 40"/>
          <p:cNvSpPr>
            <a:spLocks noChangeShapeType="1"/>
          </p:cNvSpPr>
          <p:nvPr/>
        </p:nvSpPr>
        <p:spPr bwMode="auto">
          <a:xfrm>
            <a:off x="304800" y="2819400"/>
            <a:ext cx="8229600"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ZA"/>
          </a:p>
        </p:txBody>
      </p:sp>
      <p:sp>
        <p:nvSpPr>
          <p:cNvPr id="120873" name="Rectangle 41"/>
          <p:cNvSpPr>
            <a:spLocks noChangeArrowheads="1"/>
          </p:cNvSpPr>
          <p:nvPr/>
        </p:nvSpPr>
        <p:spPr bwMode="auto">
          <a:xfrm>
            <a:off x="457200" y="1676400"/>
            <a:ext cx="6781800" cy="1076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lgn="r">
              <a:defRPr sz="3200" b="1">
                <a:solidFill>
                  <a:schemeClr val="tx2"/>
                </a:solidFill>
                <a:latin typeface="Arial" charset="0"/>
                <a:cs typeface="Arial" charset="0"/>
              </a:defRPr>
            </a:lvl1pPr>
            <a:lvl2pPr algn="r">
              <a:defRPr sz="3200" b="1">
                <a:solidFill>
                  <a:schemeClr val="tx2"/>
                </a:solidFill>
                <a:latin typeface="Arial" charset="0"/>
                <a:cs typeface="Arial" charset="0"/>
              </a:defRPr>
            </a:lvl2pPr>
            <a:lvl3pPr algn="r">
              <a:defRPr sz="3200" b="1">
                <a:solidFill>
                  <a:schemeClr val="tx2"/>
                </a:solidFill>
                <a:latin typeface="Arial" charset="0"/>
                <a:cs typeface="Arial" charset="0"/>
              </a:defRPr>
            </a:lvl3pPr>
            <a:lvl4pPr algn="r">
              <a:defRPr sz="3200" b="1">
                <a:solidFill>
                  <a:schemeClr val="tx2"/>
                </a:solidFill>
                <a:latin typeface="Arial" charset="0"/>
                <a:cs typeface="Arial" charset="0"/>
              </a:defRPr>
            </a:lvl4pPr>
            <a:lvl5pPr algn="r">
              <a:defRPr sz="3200" b="1">
                <a:solidFill>
                  <a:schemeClr val="tx2"/>
                </a:solidFill>
                <a:latin typeface="Arial" charset="0"/>
                <a:cs typeface="Arial" charset="0"/>
              </a:defRPr>
            </a:lvl5pPr>
            <a:lvl6pPr marL="457200" algn="r" fontAlgn="base">
              <a:spcBef>
                <a:spcPct val="0"/>
              </a:spcBef>
              <a:spcAft>
                <a:spcPct val="0"/>
              </a:spcAft>
              <a:defRPr sz="3200" b="1">
                <a:solidFill>
                  <a:schemeClr val="tx2"/>
                </a:solidFill>
                <a:latin typeface="Arial" charset="0"/>
                <a:cs typeface="Arial" charset="0"/>
              </a:defRPr>
            </a:lvl6pPr>
            <a:lvl7pPr marL="914400" algn="r" fontAlgn="base">
              <a:spcBef>
                <a:spcPct val="0"/>
              </a:spcBef>
              <a:spcAft>
                <a:spcPct val="0"/>
              </a:spcAft>
              <a:defRPr sz="3200" b="1">
                <a:solidFill>
                  <a:schemeClr val="tx2"/>
                </a:solidFill>
                <a:latin typeface="Arial" charset="0"/>
                <a:cs typeface="Arial" charset="0"/>
              </a:defRPr>
            </a:lvl7pPr>
            <a:lvl8pPr marL="1371600" algn="r" fontAlgn="base">
              <a:spcBef>
                <a:spcPct val="0"/>
              </a:spcBef>
              <a:spcAft>
                <a:spcPct val="0"/>
              </a:spcAft>
              <a:defRPr sz="3200" b="1">
                <a:solidFill>
                  <a:schemeClr val="tx2"/>
                </a:solidFill>
                <a:latin typeface="Arial" charset="0"/>
                <a:cs typeface="Arial" charset="0"/>
              </a:defRPr>
            </a:lvl8pPr>
            <a:lvl9pPr marL="1828800" algn="r" fontAlgn="base">
              <a:spcBef>
                <a:spcPct val="0"/>
              </a:spcBef>
              <a:spcAft>
                <a:spcPct val="0"/>
              </a:spcAft>
              <a:defRPr sz="3200" b="1">
                <a:solidFill>
                  <a:schemeClr val="tx2"/>
                </a:solidFill>
                <a:latin typeface="Arial" charset="0"/>
                <a:cs typeface="Arial" charset="0"/>
              </a:defRPr>
            </a:lvl9pPr>
          </a:lstStyle>
          <a:p>
            <a:endParaRPr lang="en-US" alt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1A776DB8-0E0D-4C9C-B9EB-B5A7CC5702CB}" type="slidenum">
              <a:rPr lang="en-US" altLang="en-US"/>
              <a:pPr/>
              <a:t>‹#›</a:t>
            </a:fld>
            <a:endParaRPr lang="en-US" altLang="en-US"/>
          </a:p>
        </p:txBody>
      </p:sp>
    </p:spTree>
    <p:extLst>
      <p:ext uri="{BB962C8B-B14F-4D97-AF65-F5344CB8AC3E}">
        <p14:creationId xmlns:p14="http://schemas.microsoft.com/office/powerpoint/2010/main" val="6704370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2238"/>
            <a:ext cx="2057400" cy="6008687"/>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57200" y="122238"/>
            <a:ext cx="6019800" cy="60086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F6BEDB68-4393-422C-B912-FE97D1D2B916}" type="slidenum">
              <a:rPr lang="en-US" altLang="en-US"/>
              <a:pPr/>
              <a:t>‹#›</a:t>
            </a:fld>
            <a:endParaRPr lang="en-US" altLang="en-US"/>
          </a:p>
        </p:txBody>
      </p:sp>
    </p:spTree>
    <p:extLst>
      <p:ext uri="{BB962C8B-B14F-4D97-AF65-F5344CB8AC3E}">
        <p14:creationId xmlns:p14="http://schemas.microsoft.com/office/powerpoint/2010/main" val="34455775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122238"/>
            <a:ext cx="8229600" cy="60086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3" name="Date Placeholder 2"/>
          <p:cNvSpPr>
            <a:spLocks noGrp="1"/>
          </p:cNvSpPr>
          <p:nvPr>
            <p:ph type="dt" sz="half" idx="10"/>
          </p:nvPr>
        </p:nvSpPr>
        <p:spPr>
          <a:xfrm>
            <a:off x="457200" y="6248400"/>
            <a:ext cx="1219200" cy="457200"/>
          </a:xfrm>
        </p:spPr>
        <p:txBody>
          <a:bodyPr/>
          <a:lstStyle>
            <a:lvl1pPr>
              <a:defRPr/>
            </a:lvl1pPr>
          </a:lstStyle>
          <a:p>
            <a:endParaRPr lang="en-US" altLang="en-US"/>
          </a:p>
        </p:txBody>
      </p:sp>
      <p:sp>
        <p:nvSpPr>
          <p:cNvPr id="4" name="Footer Placeholder 3"/>
          <p:cNvSpPr>
            <a:spLocks noGrp="1"/>
          </p:cNvSpPr>
          <p:nvPr>
            <p:ph type="ftr" sz="quarter" idx="11"/>
          </p:nvPr>
        </p:nvSpPr>
        <p:spPr>
          <a:xfrm>
            <a:off x="1828800" y="6248400"/>
            <a:ext cx="5486400" cy="457200"/>
          </a:xfrm>
        </p:spPr>
        <p:txBody>
          <a:bodyPr/>
          <a:lstStyle>
            <a:lvl1pPr>
              <a:defRPr/>
            </a:lvl1pPr>
          </a:lstStyle>
          <a:p>
            <a:endParaRPr lang="en-US" altLang="en-US"/>
          </a:p>
        </p:txBody>
      </p:sp>
      <p:sp>
        <p:nvSpPr>
          <p:cNvPr id="5" name="Slide Number Placeholder 4"/>
          <p:cNvSpPr>
            <a:spLocks noGrp="1"/>
          </p:cNvSpPr>
          <p:nvPr>
            <p:ph type="sldNum" sz="quarter" idx="12"/>
          </p:nvPr>
        </p:nvSpPr>
        <p:spPr>
          <a:xfrm>
            <a:off x="7543800" y="6248400"/>
            <a:ext cx="1143000" cy="457200"/>
          </a:xfrm>
        </p:spPr>
        <p:txBody>
          <a:bodyPr/>
          <a:lstStyle>
            <a:lvl1pPr>
              <a:defRPr/>
            </a:lvl1pPr>
          </a:lstStyle>
          <a:p>
            <a:fld id="{00E7FFFD-56E1-4CDF-902F-6E909B785782}" type="slidenum">
              <a:rPr lang="en-US" altLang="en-US"/>
              <a:pPr/>
              <a:t>‹#›</a:t>
            </a:fld>
            <a:endParaRPr lang="en-US" altLang="en-US"/>
          </a:p>
        </p:txBody>
      </p:sp>
    </p:spTree>
    <p:extLst>
      <p:ext uri="{BB962C8B-B14F-4D97-AF65-F5344CB8AC3E}">
        <p14:creationId xmlns:p14="http://schemas.microsoft.com/office/powerpoint/2010/main" val="10633181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1295400"/>
          </a:xfrm>
        </p:spPr>
        <p:txBody>
          <a:bodyPr/>
          <a:lstStyle/>
          <a:p>
            <a:r>
              <a:rPr lang="en-US" smtClean="0"/>
              <a:t>Click to edit Master title style</a:t>
            </a:r>
            <a:endParaRPr lang="en-ZA"/>
          </a:p>
        </p:txBody>
      </p:sp>
      <p:sp>
        <p:nvSpPr>
          <p:cNvPr id="3" name="Text Placeholder 2"/>
          <p:cNvSpPr>
            <a:spLocks noGrp="1"/>
          </p:cNvSpPr>
          <p:nvPr>
            <p:ph type="body" sz="half" idx="1"/>
          </p:nvPr>
        </p:nvSpPr>
        <p:spPr>
          <a:xfrm>
            <a:off x="457200" y="1719263"/>
            <a:ext cx="4038600" cy="44116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0" y="1719263"/>
            <a:ext cx="4038600" cy="44116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a:xfrm>
            <a:off x="457200" y="6248400"/>
            <a:ext cx="1219200" cy="457200"/>
          </a:xfrm>
        </p:spPr>
        <p:txBody>
          <a:bodyPr/>
          <a:lstStyle>
            <a:lvl1pPr>
              <a:defRPr/>
            </a:lvl1pPr>
          </a:lstStyle>
          <a:p>
            <a:endParaRPr lang="en-US" altLang="en-US"/>
          </a:p>
        </p:txBody>
      </p:sp>
      <p:sp>
        <p:nvSpPr>
          <p:cNvPr id="6" name="Footer Placeholder 5"/>
          <p:cNvSpPr>
            <a:spLocks noGrp="1"/>
          </p:cNvSpPr>
          <p:nvPr>
            <p:ph type="ftr" sz="quarter" idx="11"/>
          </p:nvPr>
        </p:nvSpPr>
        <p:spPr>
          <a:xfrm>
            <a:off x="1828800" y="6248400"/>
            <a:ext cx="5486400" cy="45720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7543800" y="6248400"/>
            <a:ext cx="1143000" cy="457200"/>
          </a:xfrm>
        </p:spPr>
        <p:txBody>
          <a:bodyPr/>
          <a:lstStyle>
            <a:lvl1pPr>
              <a:defRPr/>
            </a:lvl1pPr>
          </a:lstStyle>
          <a:p>
            <a:fld id="{B64CF34B-1BEF-4263-8DD1-FE1D9B5A834E}" type="slidenum">
              <a:rPr lang="en-US" altLang="en-US"/>
              <a:pPr/>
              <a:t>‹#›</a:t>
            </a:fld>
            <a:endParaRPr lang="en-US" altLang="en-US"/>
          </a:p>
        </p:txBody>
      </p:sp>
    </p:spTree>
    <p:extLst>
      <p:ext uri="{BB962C8B-B14F-4D97-AF65-F5344CB8AC3E}">
        <p14:creationId xmlns:p14="http://schemas.microsoft.com/office/powerpoint/2010/main" val="7729610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695E6B13-D57B-477D-921A-359B31D905F1}" type="slidenum">
              <a:rPr lang="en-US" altLang="en-US"/>
              <a:pPr/>
              <a:t>‹#›</a:t>
            </a:fld>
            <a:endParaRPr lang="en-US" altLang="en-US"/>
          </a:p>
        </p:txBody>
      </p:sp>
    </p:spTree>
    <p:extLst>
      <p:ext uri="{BB962C8B-B14F-4D97-AF65-F5344CB8AC3E}">
        <p14:creationId xmlns:p14="http://schemas.microsoft.com/office/powerpoint/2010/main" val="283962598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2F741AA2-7FAE-4BAC-9360-F2F2FAB7D692}" type="slidenum">
              <a:rPr lang="en-US" altLang="en-US"/>
              <a:pPr/>
              <a:t>‹#›</a:t>
            </a:fld>
            <a:endParaRPr lang="en-US" altLang="en-US"/>
          </a:p>
        </p:txBody>
      </p:sp>
    </p:spTree>
    <p:extLst>
      <p:ext uri="{BB962C8B-B14F-4D97-AF65-F5344CB8AC3E}">
        <p14:creationId xmlns:p14="http://schemas.microsoft.com/office/powerpoint/2010/main" val="41678025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57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BE5A9AA7-D761-4B3A-821F-A7C1264ED70B}" type="slidenum">
              <a:rPr lang="en-US" altLang="en-US"/>
              <a:pPr/>
              <a:t>‹#›</a:t>
            </a:fld>
            <a:endParaRPr lang="en-US" altLang="en-US"/>
          </a:p>
        </p:txBody>
      </p:sp>
    </p:spTree>
    <p:extLst>
      <p:ext uri="{BB962C8B-B14F-4D97-AF65-F5344CB8AC3E}">
        <p14:creationId xmlns:p14="http://schemas.microsoft.com/office/powerpoint/2010/main" val="39173264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E9DE3B62-D1FE-4418-8649-64E1CF934230}" type="slidenum">
              <a:rPr lang="en-US" altLang="en-US"/>
              <a:pPr/>
              <a:t>‹#›</a:t>
            </a:fld>
            <a:endParaRPr lang="en-US" altLang="en-US"/>
          </a:p>
        </p:txBody>
      </p:sp>
    </p:spTree>
    <p:extLst>
      <p:ext uri="{BB962C8B-B14F-4D97-AF65-F5344CB8AC3E}">
        <p14:creationId xmlns:p14="http://schemas.microsoft.com/office/powerpoint/2010/main" val="14054425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620A3A2A-CAB8-423A-8C91-F0D9207DD6F5}" type="slidenum">
              <a:rPr lang="en-US" altLang="en-US"/>
              <a:pPr/>
              <a:t>‹#›</a:t>
            </a:fld>
            <a:endParaRPr lang="en-US" altLang="en-US"/>
          </a:p>
        </p:txBody>
      </p:sp>
    </p:spTree>
    <p:extLst>
      <p:ext uri="{BB962C8B-B14F-4D97-AF65-F5344CB8AC3E}">
        <p14:creationId xmlns:p14="http://schemas.microsoft.com/office/powerpoint/2010/main" val="9321881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5E149EFD-C735-449B-9607-2E8012AD5FB0}" type="slidenum">
              <a:rPr lang="en-US" altLang="en-US"/>
              <a:pPr/>
              <a:t>‹#›</a:t>
            </a:fld>
            <a:endParaRPr lang="en-US" altLang="en-US"/>
          </a:p>
        </p:txBody>
      </p:sp>
    </p:spTree>
    <p:extLst>
      <p:ext uri="{BB962C8B-B14F-4D97-AF65-F5344CB8AC3E}">
        <p14:creationId xmlns:p14="http://schemas.microsoft.com/office/powerpoint/2010/main" val="27377449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511B24EF-2BD4-4F62-992B-8222A2870C1A}" type="slidenum">
              <a:rPr lang="en-US" altLang="en-US"/>
              <a:pPr/>
              <a:t>‹#›</a:t>
            </a:fld>
            <a:endParaRPr lang="en-US" altLang="en-US"/>
          </a:p>
        </p:txBody>
      </p:sp>
    </p:spTree>
    <p:extLst>
      <p:ext uri="{BB962C8B-B14F-4D97-AF65-F5344CB8AC3E}">
        <p14:creationId xmlns:p14="http://schemas.microsoft.com/office/powerpoint/2010/main" val="33033991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A4FB2E41-27DA-4471-9F90-19BE9860B85C}" type="slidenum">
              <a:rPr lang="en-US" altLang="en-US"/>
              <a:pPr/>
              <a:t>‹#›</a:t>
            </a:fld>
            <a:endParaRPr lang="en-US" altLang="en-US"/>
          </a:p>
        </p:txBody>
      </p:sp>
    </p:spTree>
    <p:extLst>
      <p:ext uri="{BB962C8B-B14F-4D97-AF65-F5344CB8AC3E}">
        <p14:creationId xmlns:p14="http://schemas.microsoft.com/office/powerpoint/2010/main" val="30249497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9810" name="Line 2"/>
          <p:cNvSpPr>
            <a:spLocks noChangeShapeType="1"/>
          </p:cNvSpPr>
          <p:nvPr/>
        </p:nvSpPr>
        <p:spPr bwMode="auto">
          <a:xfrm>
            <a:off x="7962900" y="152400"/>
            <a:ext cx="0" cy="1524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ZA"/>
          </a:p>
        </p:txBody>
      </p:sp>
      <p:sp>
        <p:nvSpPr>
          <p:cNvPr id="119811" name="Rectangle 3"/>
          <p:cNvSpPr>
            <a:spLocks noGrp="1" noChangeArrowheads="1"/>
          </p:cNvSpPr>
          <p:nvPr>
            <p:ph type="title"/>
          </p:nvPr>
        </p:nvSpPr>
        <p:spPr bwMode="auto">
          <a:xfrm>
            <a:off x="457200" y="122238"/>
            <a:ext cx="75438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19812" name="Rectangle 4"/>
          <p:cNvSpPr>
            <a:spLocks noGrp="1" noChangeArrowheads="1"/>
          </p:cNvSpPr>
          <p:nvPr>
            <p:ph type="body" idx="1"/>
          </p:nvPr>
        </p:nvSpPr>
        <p:spPr bwMode="auto">
          <a:xfrm>
            <a:off x="457200" y="1719263"/>
            <a:ext cx="8229600" cy="4411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19813" name="Rectangle 5"/>
          <p:cNvSpPr>
            <a:spLocks noGrp="1" noChangeArrowheads="1"/>
          </p:cNvSpPr>
          <p:nvPr>
            <p:ph type="dt" sz="half" idx="2"/>
          </p:nvPr>
        </p:nvSpPr>
        <p:spPr bwMode="auto">
          <a:xfrm>
            <a:off x="457200" y="6248400"/>
            <a:ext cx="1219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lvl1pPr>
          </a:lstStyle>
          <a:p>
            <a:endParaRPr lang="en-US" altLang="en-US"/>
          </a:p>
        </p:txBody>
      </p:sp>
      <p:sp>
        <p:nvSpPr>
          <p:cNvPr id="119814" name="Rectangle 6"/>
          <p:cNvSpPr>
            <a:spLocks noGrp="1" noChangeArrowheads="1"/>
          </p:cNvSpPr>
          <p:nvPr>
            <p:ph type="ftr" sz="quarter" idx="3"/>
          </p:nvPr>
        </p:nvSpPr>
        <p:spPr bwMode="auto">
          <a:xfrm>
            <a:off x="1828800" y="6248400"/>
            <a:ext cx="5486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19815" name="Rectangle 7"/>
          <p:cNvSpPr>
            <a:spLocks noGrp="1" noChangeArrowheads="1"/>
          </p:cNvSpPr>
          <p:nvPr>
            <p:ph type="sldNum" sz="quarter" idx="4"/>
          </p:nvPr>
        </p:nvSpPr>
        <p:spPr bwMode="auto">
          <a:xfrm>
            <a:off x="7543800" y="6248400"/>
            <a:ext cx="1143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lvl1pPr>
          </a:lstStyle>
          <a:p>
            <a:fld id="{BE158682-CB75-4D50-B11A-4C4C24725716}" type="slidenum">
              <a:rPr lang="en-US" altLang="en-US"/>
              <a:pPr/>
              <a:t>‹#›</a:t>
            </a:fld>
            <a:endParaRPr lang="en-US" altLang="en-US"/>
          </a:p>
        </p:txBody>
      </p:sp>
      <p:grpSp>
        <p:nvGrpSpPr>
          <p:cNvPr id="119816" name="Group 8"/>
          <p:cNvGrpSpPr>
            <a:grpSpLocks/>
          </p:cNvGrpSpPr>
          <p:nvPr/>
        </p:nvGrpSpPr>
        <p:grpSpPr bwMode="auto">
          <a:xfrm>
            <a:off x="8153400" y="152400"/>
            <a:ext cx="792163" cy="1295400"/>
            <a:chOff x="5136" y="960"/>
            <a:chExt cx="528" cy="864"/>
          </a:xfrm>
        </p:grpSpPr>
        <p:sp>
          <p:nvSpPr>
            <p:cNvPr id="119817" name="Oval 9"/>
            <p:cNvSpPr>
              <a:spLocks noChangeArrowheads="1"/>
            </p:cNvSpPr>
            <p:nvPr/>
          </p:nvSpPr>
          <p:spPr bwMode="auto">
            <a:xfrm>
              <a:off x="5136" y="960"/>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ZA"/>
            </a:p>
          </p:txBody>
        </p:sp>
        <p:sp>
          <p:nvSpPr>
            <p:cNvPr id="119818" name="Oval 10"/>
            <p:cNvSpPr>
              <a:spLocks noChangeArrowheads="1"/>
            </p:cNvSpPr>
            <p:nvPr/>
          </p:nvSpPr>
          <p:spPr bwMode="auto">
            <a:xfrm>
              <a:off x="5248" y="960"/>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ZA"/>
            </a:p>
          </p:txBody>
        </p:sp>
        <p:sp>
          <p:nvSpPr>
            <p:cNvPr id="119819" name="Oval 11"/>
            <p:cNvSpPr>
              <a:spLocks noChangeArrowheads="1"/>
            </p:cNvSpPr>
            <p:nvPr/>
          </p:nvSpPr>
          <p:spPr bwMode="auto">
            <a:xfrm>
              <a:off x="5360" y="960"/>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ZA"/>
            </a:p>
          </p:txBody>
        </p:sp>
        <p:sp>
          <p:nvSpPr>
            <p:cNvPr id="119820" name="Oval 12"/>
            <p:cNvSpPr>
              <a:spLocks noChangeArrowheads="1"/>
            </p:cNvSpPr>
            <p:nvPr/>
          </p:nvSpPr>
          <p:spPr bwMode="auto">
            <a:xfrm>
              <a:off x="5136" y="1072"/>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ZA"/>
            </a:p>
          </p:txBody>
        </p:sp>
        <p:sp>
          <p:nvSpPr>
            <p:cNvPr id="119821" name="Oval 13"/>
            <p:cNvSpPr>
              <a:spLocks noChangeArrowheads="1"/>
            </p:cNvSpPr>
            <p:nvPr/>
          </p:nvSpPr>
          <p:spPr bwMode="auto">
            <a:xfrm>
              <a:off x="5248" y="1072"/>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ZA"/>
            </a:p>
          </p:txBody>
        </p:sp>
        <p:sp>
          <p:nvSpPr>
            <p:cNvPr id="119822" name="Oval 14"/>
            <p:cNvSpPr>
              <a:spLocks noChangeArrowheads="1"/>
            </p:cNvSpPr>
            <p:nvPr/>
          </p:nvSpPr>
          <p:spPr bwMode="auto">
            <a:xfrm>
              <a:off x="5360" y="1072"/>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ZA"/>
            </a:p>
          </p:txBody>
        </p:sp>
        <p:sp>
          <p:nvSpPr>
            <p:cNvPr id="119823" name="Oval 15"/>
            <p:cNvSpPr>
              <a:spLocks noChangeArrowheads="1"/>
            </p:cNvSpPr>
            <p:nvPr/>
          </p:nvSpPr>
          <p:spPr bwMode="auto">
            <a:xfrm>
              <a:off x="5472" y="1072"/>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ZA"/>
            </a:p>
          </p:txBody>
        </p:sp>
        <p:sp>
          <p:nvSpPr>
            <p:cNvPr id="119824" name="Oval 16"/>
            <p:cNvSpPr>
              <a:spLocks noChangeArrowheads="1"/>
            </p:cNvSpPr>
            <p:nvPr/>
          </p:nvSpPr>
          <p:spPr bwMode="auto">
            <a:xfrm>
              <a:off x="5136" y="1184"/>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ZA"/>
            </a:p>
          </p:txBody>
        </p:sp>
        <p:sp>
          <p:nvSpPr>
            <p:cNvPr id="119825" name="Oval 17"/>
            <p:cNvSpPr>
              <a:spLocks noChangeArrowheads="1"/>
            </p:cNvSpPr>
            <p:nvPr/>
          </p:nvSpPr>
          <p:spPr bwMode="auto">
            <a:xfrm>
              <a:off x="5248" y="1184"/>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ZA"/>
            </a:p>
          </p:txBody>
        </p:sp>
        <p:sp>
          <p:nvSpPr>
            <p:cNvPr id="119826" name="Oval 18"/>
            <p:cNvSpPr>
              <a:spLocks noChangeArrowheads="1"/>
            </p:cNvSpPr>
            <p:nvPr/>
          </p:nvSpPr>
          <p:spPr bwMode="auto">
            <a:xfrm>
              <a:off x="5360" y="1184"/>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ZA"/>
            </a:p>
          </p:txBody>
        </p:sp>
        <p:sp>
          <p:nvSpPr>
            <p:cNvPr id="119827" name="Oval 19"/>
            <p:cNvSpPr>
              <a:spLocks noChangeArrowheads="1"/>
            </p:cNvSpPr>
            <p:nvPr/>
          </p:nvSpPr>
          <p:spPr bwMode="auto">
            <a:xfrm>
              <a:off x="5472" y="1184"/>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ZA"/>
            </a:p>
          </p:txBody>
        </p:sp>
        <p:sp>
          <p:nvSpPr>
            <p:cNvPr id="119828" name="Oval 20"/>
            <p:cNvSpPr>
              <a:spLocks noChangeArrowheads="1"/>
            </p:cNvSpPr>
            <p:nvPr/>
          </p:nvSpPr>
          <p:spPr bwMode="auto">
            <a:xfrm>
              <a:off x="5584" y="1184"/>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ZA"/>
            </a:p>
          </p:txBody>
        </p:sp>
        <p:sp>
          <p:nvSpPr>
            <p:cNvPr id="119829" name="Oval 21"/>
            <p:cNvSpPr>
              <a:spLocks noChangeArrowheads="1"/>
            </p:cNvSpPr>
            <p:nvPr/>
          </p:nvSpPr>
          <p:spPr bwMode="auto">
            <a:xfrm>
              <a:off x="5136" y="1296"/>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ZA"/>
            </a:p>
          </p:txBody>
        </p:sp>
        <p:sp>
          <p:nvSpPr>
            <p:cNvPr id="119830" name="Oval 22"/>
            <p:cNvSpPr>
              <a:spLocks noChangeArrowheads="1"/>
            </p:cNvSpPr>
            <p:nvPr/>
          </p:nvSpPr>
          <p:spPr bwMode="auto">
            <a:xfrm>
              <a:off x="5248" y="1296"/>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ZA"/>
            </a:p>
          </p:txBody>
        </p:sp>
        <p:sp>
          <p:nvSpPr>
            <p:cNvPr id="119831" name="Oval 23"/>
            <p:cNvSpPr>
              <a:spLocks noChangeArrowheads="1"/>
            </p:cNvSpPr>
            <p:nvPr/>
          </p:nvSpPr>
          <p:spPr bwMode="auto">
            <a:xfrm>
              <a:off x="5360" y="1296"/>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ZA"/>
            </a:p>
          </p:txBody>
        </p:sp>
        <p:sp>
          <p:nvSpPr>
            <p:cNvPr id="119832" name="Oval 24"/>
            <p:cNvSpPr>
              <a:spLocks noChangeArrowheads="1"/>
            </p:cNvSpPr>
            <p:nvPr/>
          </p:nvSpPr>
          <p:spPr bwMode="auto">
            <a:xfrm>
              <a:off x="5472" y="1296"/>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ZA"/>
            </a:p>
          </p:txBody>
        </p:sp>
        <p:sp>
          <p:nvSpPr>
            <p:cNvPr id="119833" name="Oval 25"/>
            <p:cNvSpPr>
              <a:spLocks noChangeArrowheads="1"/>
            </p:cNvSpPr>
            <p:nvPr/>
          </p:nvSpPr>
          <p:spPr bwMode="auto">
            <a:xfrm>
              <a:off x="5136" y="1408"/>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ZA"/>
            </a:p>
          </p:txBody>
        </p:sp>
        <p:sp>
          <p:nvSpPr>
            <p:cNvPr id="119834" name="Oval 26"/>
            <p:cNvSpPr>
              <a:spLocks noChangeArrowheads="1"/>
            </p:cNvSpPr>
            <p:nvPr/>
          </p:nvSpPr>
          <p:spPr bwMode="auto">
            <a:xfrm>
              <a:off x="5248" y="1408"/>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ZA"/>
            </a:p>
          </p:txBody>
        </p:sp>
        <p:sp>
          <p:nvSpPr>
            <p:cNvPr id="119835" name="Oval 27"/>
            <p:cNvSpPr>
              <a:spLocks noChangeArrowheads="1"/>
            </p:cNvSpPr>
            <p:nvPr/>
          </p:nvSpPr>
          <p:spPr bwMode="auto">
            <a:xfrm>
              <a:off x="5360" y="1408"/>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ZA"/>
            </a:p>
          </p:txBody>
        </p:sp>
        <p:sp>
          <p:nvSpPr>
            <p:cNvPr id="119836" name="Oval 28"/>
            <p:cNvSpPr>
              <a:spLocks noChangeArrowheads="1"/>
            </p:cNvSpPr>
            <p:nvPr/>
          </p:nvSpPr>
          <p:spPr bwMode="auto">
            <a:xfrm>
              <a:off x="5472" y="1408"/>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ZA"/>
            </a:p>
          </p:txBody>
        </p:sp>
        <p:sp>
          <p:nvSpPr>
            <p:cNvPr id="119837" name="Oval 29"/>
            <p:cNvSpPr>
              <a:spLocks noChangeArrowheads="1"/>
            </p:cNvSpPr>
            <p:nvPr/>
          </p:nvSpPr>
          <p:spPr bwMode="auto">
            <a:xfrm>
              <a:off x="5584" y="1408"/>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ZA"/>
            </a:p>
          </p:txBody>
        </p:sp>
        <p:sp>
          <p:nvSpPr>
            <p:cNvPr id="119838" name="Oval 30"/>
            <p:cNvSpPr>
              <a:spLocks noChangeArrowheads="1"/>
            </p:cNvSpPr>
            <p:nvPr/>
          </p:nvSpPr>
          <p:spPr bwMode="auto">
            <a:xfrm>
              <a:off x="5136" y="1520"/>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ZA"/>
            </a:p>
          </p:txBody>
        </p:sp>
        <p:sp>
          <p:nvSpPr>
            <p:cNvPr id="119839" name="Oval 31"/>
            <p:cNvSpPr>
              <a:spLocks noChangeArrowheads="1"/>
            </p:cNvSpPr>
            <p:nvPr/>
          </p:nvSpPr>
          <p:spPr bwMode="auto">
            <a:xfrm>
              <a:off x="5248" y="1520"/>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ZA"/>
            </a:p>
          </p:txBody>
        </p:sp>
        <p:sp>
          <p:nvSpPr>
            <p:cNvPr id="119840" name="Oval 32"/>
            <p:cNvSpPr>
              <a:spLocks noChangeArrowheads="1"/>
            </p:cNvSpPr>
            <p:nvPr/>
          </p:nvSpPr>
          <p:spPr bwMode="auto">
            <a:xfrm>
              <a:off x="5360" y="1520"/>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ZA"/>
            </a:p>
          </p:txBody>
        </p:sp>
        <p:sp>
          <p:nvSpPr>
            <p:cNvPr id="119841" name="Oval 33"/>
            <p:cNvSpPr>
              <a:spLocks noChangeArrowheads="1"/>
            </p:cNvSpPr>
            <p:nvPr/>
          </p:nvSpPr>
          <p:spPr bwMode="auto">
            <a:xfrm>
              <a:off x="5472" y="1520"/>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ZA"/>
            </a:p>
          </p:txBody>
        </p:sp>
        <p:sp>
          <p:nvSpPr>
            <p:cNvPr id="119842" name="Oval 34"/>
            <p:cNvSpPr>
              <a:spLocks noChangeArrowheads="1"/>
            </p:cNvSpPr>
            <p:nvPr/>
          </p:nvSpPr>
          <p:spPr bwMode="auto">
            <a:xfrm>
              <a:off x="5136" y="1632"/>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ZA"/>
            </a:p>
          </p:txBody>
        </p:sp>
        <p:sp>
          <p:nvSpPr>
            <p:cNvPr id="119843" name="Oval 35"/>
            <p:cNvSpPr>
              <a:spLocks noChangeArrowheads="1"/>
            </p:cNvSpPr>
            <p:nvPr/>
          </p:nvSpPr>
          <p:spPr bwMode="auto">
            <a:xfrm>
              <a:off x="5248" y="1632"/>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ZA"/>
            </a:p>
          </p:txBody>
        </p:sp>
        <p:sp>
          <p:nvSpPr>
            <p:cNvPr id="119844" name="Oval 36"/>
            <p:cNvSpPr>
              <a:spLocks noChangeArrowheads="1"/>
            </p:cNvSpPr>
            <p:nvPr/>
          </p:nvSpPr>
          <p:spPr bwMode="auto">
            <a:xfrm>
              <a:off x="5360" y="1632"/>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ZA"/>
            </a:p>
          </p:txBody>
        </p:sp>
        <p:sp>
          <p:nvSpPr>
            <p:cNvPr id="119845" name="Oval 37"/>
            <p:cNvSpPr>
              <a:spLocks noChangeArrowheads="1"/>
            </p:cNvSpPr>
            <p:nvPr/>
          </p:nvSpPr>
          <p:spPr bwMode="auto">
            <a:xfrm>
              <a:off x="5472" y="1632"/>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ZA"/>
            </a:p>
          </p:txBody>
        </p:sp>
        <p:sp>
          <p:nvSpPr>
            <p:cNvPr id="119846" name="Oval 38"/>
            <p:cNvSpPr>
              <a:spLocks noChangeArrowheads="1"/>
            </p:cNvSpPr>
            <p:nvPr/>
          </p:nvSpPr>
          <p:spPr bwMode="auto">
            <a:xfrm>
              <a:off x="5248" y="1744"/>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ZA"/>
            </a:p>
          </p:txBody>
        </p:sp>
        <p:sp>
          <p:nvSpPr>
            <p:cNvPr id="119847" name="Oval 39"/>
            <p:cNvSpPr>
              <a:spLocks noChangeArrowheads="1"/>
            </p:cNvSpPr>
            <p:nvPr/>
          </p:nvSpPr>
          <p:spPr bwMode="auto">
            <a:xfrm>
              <a:off x="5472" y="1744"/>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ZA"/>
            </a:p>
          </p:txBody>
        </p:sp>
      </p:grpSp>
    </p:spTree>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Lst>
  <p:timing>
    <p:tnLst>
      <p:par>
        <p:cTn id="1" dur="indefinite" restart="never" nodeType="tmRoot"/>
      </p:par>
    </p:tnLst>
  </p:timing>
  <p:hf hdr="0" dt="0"/>
  <p:txStyles>
    <p:titleStyle>
      <a:lvl1pPr algn="l" rtl="0" fontAlgn="base">
        <a:spcBef>
          <a:spcPct val="0"/>
        </a:spcBef>
        <a:spcAft>
          <a:spcPct val="0"/>
        </a:spcAft>
        <a:defRPr sz="3900" b="1">
          <a:solidFill>
            <a:schemeClr val="tx2"/>
          </a:solidFill>
          <a:latin typeface="+mj-lt"/>
          <a:ea typeface="+mj-ea"/>
          <a:cs typeface="+mj-cs"/>
        </a:defRPr>
      </a:lvl1pPr>
      <a:lvl2pPr algn="l" rtl="0" fontAlgn="base">
        <a:spcBef>
          <a:spcPct val="0"/>
        </a:spcBef>
        <a:spcAft>
          <a:spcPct val="0"/>
        </a:spcAft>
        <a:defRPr sz="3900" b="1">
          <a:solidFill>
            <a:schemeClr val="tx2"/>
          </a:solidFill>
          <a:latin typeface="Arial" charset="0"/>
          <a:cs typeface="Arial" charset="0"/>
        </a:defRPr>
      </a:lvl2pPr>
      <a:lvl3pPr algn="l" rtl="0" fontAlgn="base">
        <a:spcBef>
          <a:spcPct val="0"/>
        </a:spcBef>
        <a:spcAft>
          <a:spcPct val="0"/>
        </a:spcAft>
        <a:defRPr sz="3900" b="1">
          <a:solidFill>
            <a:schemeClr val="tx2"/>
          </a:solidFill>
          <a:latin typeface="Arial" charset="0"/>
          <a:cs typeface="Arial" charset="0"/>
        </a:defRPr>
      </a:lvl3pPr>
      <a:lvl4pPr algn="l" rtl="0" fontAlgn="base">
        <a:spcBef>
          <a:spcPct val="0"/>
        </a:spcBef>
        <a:spcAft>
          <a:spcPct val="0"/>
        </a:spcAft>
        <a:defRPr sz="3900" b="1">
          <a:solidFill>
            <a:schemeClr val="tx2"/>
          </a:solidFill>
          <a:latin typeface="Arial" charset="0"/>
          <a:cs typeface="Arial" charset="0"/>
        </a:defRPr>
      </a:lvl4pPr>
      <a:lvl5pPr algn="l" rtl="0" fontAlgn="base">
        <a:spcBef>
          <a:spcPct val="0"/>
        </a:spcBef>
        <a:spcAft>
          <a:spcPct val="0"/>
        </a:spcAft>
        <a:defRPr sz="3900" b="1">
          <a:solidFill>
            <a:schemeClr val="tx2"/>
          </a:solidFill>
          <a:latin typeface="Arial" charset="0"/>
          <a:cs typeface="Arial" charset="0"/>
        </a:defRPr>
      </a:lvl5pPr>
      <a:lvl6pPr marL="457200" algn="l" rtl="0" fontAlgn="base">
        <a:spcBef>
          <a:spcPct val="0"/>
        </a:spcBef>
        <a:spcAft>
          <a:spcPct val="0"/>
        </a:spcAft>
        <a:defRPr sz="3900" b="1">
          <a:solidFill>
            <a:schemeClr val="tx2"/>
          </a:solidFill>
          <a:latin typeface="Arial" charset="0"/>
          <a:cs typeface="Arial" charset="0"/>
        </a:defRPr>
      </a:lvl6pPr>
      <a:lvl7pPr marL="914400" algn="l" rtl="0" fontAlgn="base">
        <a:spcBef>
          <a:spcPct val="0"/>
        </a:spcBef>
        <a:spcAft>
          <a:spcPct val="0"/>
        </a:spcAft>
        <a:defRPr sz="3900" b="1">
          <a:solidFill>
            <a:schemeClr val="tx2"/>
          </a:solidFill>
          <a:latin typeface="Arial" charset="0"/>
          <a:cs typeface="Arial" charset="0"/>
        </a:defRPr>
      </a:lvl7pPr>
      <a:lvl8pPr marL="1371600" algn="l" rtl="0" fontAlgn="base">
        <a:spcBef>
          <a:spcPct val="0"/>
        </a:spcBef>
        <a:spcAft>
          <a:spcPct val="0"/>
        </a:spcAft>
        <a:defRPr sz="3900" b="1">
          <a:solidFill>
            <a:schemeClr val="tx2"/>
          </a:solidFill>
          <a:latin typeface="Arial" charset="0"/>
          <a:cs typeface="Arial" charset="0"/>
        </a:defRPr>
      </a:lvl8pPr>
      <a:lvl9pPr marL="1828800" algn="l" rtl="0" fontAlgn="base">
        <a:spcBef>
          <a:spcPct val="0"/>
        </a:spcBef>
        <a:spcAft>
          <a:spcPct val="0"/>
        </a:spcAft>
        <a:defRPr sz="3900" b="1">
          <a:solidFill>
            <a:schemeClr val="tx2"/>
          </a:solidFill>
          <a:latin typeface="Arial" charset="0"/>
          <a:cs typeface="Arial" charset="0"/>
        </a:defRPr>
      </a:lvl9pPr>
    </p:titleStyle>
    <p:bodyStyle>
      <a:lvl1pPr marL="342900" indent="-342900" algn="l" rtl="0" fontAlgn="base">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fontAlgn="base">
        <a:spcBef>
          <a:spcPct val="20000"/>
        </a:spcBef>
        <a:spcAft>
          <a:spcPct val="0"/>
        </a:spcAft>
        <a:buClr>
          <a:schemeClr val="accent2"/>
        </a:buClr>
        <a:buSzPct val="70000"/>
        <a:buFont typeface="Wingdings" pitchFamily="2" charset="2"/>
        <a:buChar char="l"/>
        <a:defRPr sz="2600">
          <a:solidFill>
            <a:schemeClr val="tx1"/>
          </a:solidFill>
          <a:latin typeface="+mn-lt"/>
          <a:cs typeface="+mn-cs"/>
        </a:defRPr>
      </a:lvl2pPr>
      <a:lvl3pPr marL="987425" indent="-293688" algn="l" rtl="0" fontAlgn="base">
        <a:spcBef>
          <a:spcPct val="20000"/>
        </a:spcBef>
        <a:spcAft>
          <a:spcPct val="0"/>
        </a:spcAft>
        <a:buClr>
          <a:schemeClr val="accent1"/>
        </a:buClr>
        <a:buSzPct val="70000"/>
        <a:buFont typeface="Wingdings" pitchFamily="2" charset="2"/>
        <a:buChar char="l"/>
        <a:defRPr sz="2300">
          <a:solidFill>
            <a:schemeClr val="tx1"/>
          </a:solidFill>
          <a:latin typeface="+mn-lt"/>
          <a:cs typeface="+mn-cs"/>
        </a:defRPr>
      </a:lvl3pPr>
      <a:lvl4pPr marL="1281113" indent="-292100" algn="l" rtl="0" fontAlgn="base">
        <a:spcBef>
          <a:spcPct val="20000"/>
        </a:spcBef>
        <a:spcAft>
          <a:spcPct val="0"/>
        </a:spcAft>
        <a:buClr>
          <a:schemeClr val="tx2"/>
        </a:buClr>
        <a:buSzPct val="75000"/>
        <a:buFont typeface="Wingdings" pitchFamily="2" charset="2"/>
        <a:buChar char="§"/>
        <a:defRPr sz="2000">
          <a:solidFill>
            <a:schemeClr val="tx1"/>
          </a:solidFill>
          <a:latin typeface="+mn-lt"/>
          <a:cs typeface="+mn-cs"/>
        </a:defRPr>
      </a:lvl4pPr>
      <a:lvl5pPr marL="15986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cs typeface="+mn-cs"/>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cs typeface="+mn-cs"/>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cs typeface="+mn-cs"/>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cs typeface="+mn-cs"/>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ctrTitle"/>
          </p:nvPr>
        </p:nvSpPr>
        <p:spPr>
          <a:xfrm>
            <a:off x="685800" y="609600"/>
            <a:ext cx="6411913" cy="1143000"/>
          </a:xfrm>
        </p:spPr>
        <p:txBody>
          <a:bodyPr/>
          <a:lstStyle/>
          <a:p>
            <a:pPr algn="l"/>
            <a:r>
              <a:rPr lang="en-US" altLang="en-US" sz="2000"/>
              <a:t/>
            </a:r>
            <a:br>
              <a:rPr lang="en-US" altLang="en-US" sz="2000"/>
            </a:br>
            <a:r>
              <a:rPr lang="en-US" altLang="en-US" sz="3600"/>
              <a:t>Investigating System Requirements</a:t>
            </a:r>
          </a:p>
        </p:txBody>
      </p:sp>
      <p:sp>
        <p:nvSpPr>
          <p:cNvPr id="67587" name="Rectangle 3"/>
          <p:cNvSpPr>
            <a:spLocks noGrp="1" noChangeArrowheads="1"/>
          </p:cNvSpPr>
          <p:nvPr>
            <p:ph type="subTitle" idx="1"/>
          </p:nvPr>
        </p:nvSpPr>
        <p:spPr>
          <a:xfrm>
            <a:off x="1970088" y="3656013"/>
            <a:ext cx="4267200" cy="1522412"/>
          </a:xfrm>
        </p:spPr>
        <p:txBody>
          <a:bodyPr/>
          <a:lstStyle/>
          <a:p>
            <a:pPr>
              <a:lnSpc>
                <a:spcPct val="80000"/>
              </a:lnSpc>
            </a:pPr>
            <a:r>
              <a:rPr lang="en-US" altLang="en-US" sz="2400"/>
              <a:t>Systems Analysis and Design in a Changing World 6</a:t>
            </a:r>
            <a:r>
              <a:rPr lang="en-US" altLang="en-US" sz="2400" baseline="30000"/>
              <a:t>th</a:t>
            </a:r>
            <a:r>
              <a:rPr lang="en-US" altLang="en-US" sz="2400"/>
              <a:t> Ed</a:t>
            </a:r>
          </a:p>
          <a:p>
            <a:pPr>
              <a:lnSpc>
                <a:spcPct val="80000"/>
              </a:lnSpc>
            </a:pPr>
            <a:endParaRPr lang="en-US" altLang="en-US" sz="2400"/>
          </a:p>
          <a:p>
            <a:pPr>
              <a:lnSpc>
                <a:spcPct val="80000"/>
              </a:lnSpc>
            </a:pPr>
            <a:r>
              <a:rPr lang="en-US" altLang="en-US" sz="2400"/>
              <a:t>Satzinger, Jackson &amp; Burd</a:t>
            </a:r>
          </a:p>
        </p:txBody>
      </p:sp>
      <p:sp>
        <p:nvSpPr>
          <p:cNvPr id="67588" name="Rectangle 4"/>
          <p:cNvSpPr>
            <a:spLocks noChangeArrowheads="1"/>
          </p:cNvSpPr>
          <p:nvPr/>
        </p:nvSpPr>
        <p:spPr bwMode="auto">
          <a:xfrm>
            <a:off x="381000" y="1828800"/>
            <a:ext cx="67818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lgn="r">
              <a:defRPr sz="3200" b="1">
                <a:solidFill>
                  <a:schemeClr val="tx2"/>
                </a:solidFill>
                <a:latin typeface="Arial" charset="0"/>
                <a:cs typeface="Arial" charset="0"/>
              </a:defRPr>
            </a:lvl1pPr>
            <a:lvl2pPr algn="r">
              <a:defRPr sz="3200" b="1">
                <a:solidFill>
                  <a:schemeClr val="tx2"/>
                </a:solidFill>
                <a:latin typeface="Arial" charset="0"/>
                <a:cs typeface="Arial" charset="0"/>
              </a:defRPr>
            </a:lvl2pPr>
            <a:lvl3pPr algn="r">
              <a:defRPr sz="3200" b="1">
                <a:solidFill>
                  <a:schemeClr val="tx2"/>
                </a:solidFill>
                <a:latin typeface="Arial" charset="0"/>
                <a:cs typeface="Arial" charset="0"/>
              </a:defRPr>
            </a:lvl3pPr>
            <a:lvl4pPr algn="r">
              <a:defRPr sz="3200" b="1">
                <a:solidFill>
                  <a:schemeClr val="tx2"/>
                </a:solidFill>
                <a:latin typeface="Arial" charset="0"/>
                <a:cs typeface="Arial" charset="0"/>
              </a:defRPr>
            </a:lvl4pPr>
            <a:lvl5pPr algn="r">
              <a:defRPr sz="3200" b="1">
                <a:solidFill>
                  <a:schemeClr val="tx2"/>
                </a:solidFill>
                <a:latin typeface="Arial" charset="0"/>
                <a:cs typeface="Arial" charset="0"/>
              </a:defRPr>
            </a:lvl5pPr>
            <a:lvl6pPr marL="457200" algn="r" fontAlgn="base">
              <a:spcBef>
                <a:spcPct val="0"/>
              </a:spcBef>
              <a:spcAft>
                <a:spcPct val="0"/>
              </a:spcAft>
              <a:defRPr sz="3200" b="1">
                <a:solidFill>
                  <a:schemeClr val="tx2"/>
                </a:solidFill>
                <a:latin typeface="Arial" charset="0"/>
                <a:cs typeface="Arial" charset="0"/>
              </a:defRPr>
            </a:lvl6pPr>
            <a:lvl7pPr marL="914400" algn="r" fontAlgn="base">
              <a:spcBef>
                <a:spcPct val="0"/>
              </a:spcBef>
              <a:spcAft>
                <a:spcPct val="0"/>
              </a:spcAft>
              <a:defRPr sz="3200" b="1">
                <a:solidFill>
                  <a:schemeClr val="tx2"/>
                </a:solidFill>
                <a:latin typeface="Arial" charset="0"/>
                <a:cs typeface="Arial" charset="0"/>
              </a:defRPr>
            </a:lvl7pPr>
            <a:lvl8pPr marL="1371600" algn="r" fontAlgn="base">
              <a:spcBef>
                <a:spcPct val="0"/>
              </a:spcBef>
              <a:spcAft>
                <a:spcPct val="0"/>
              </a:spcAft>
              <a:defRPr sz="3200" b="1">
                <a:solidFill>
                  <a:schemeClr val="tx2"/>
                </a:solidFill>
                <a:latin typeface="Arial" charset="0"/>
                <a:cs typeface="Arial" charset="0"/>
              </a:defRPr>
            </a:lvl8pPr>
            <a:lvl9pPr marL="1828800" algn="r" fontAlgn="base">
              <a:spcBef>
                <a:spcPct val="0"/>
              </a:spcBef>
              <a:spcAft>
                <a:spcPct val="0"/>
              </a:spcAft>
              <a:defRPr sz="3200" b="1">
                <a:solidFill>
                  <a:schemeClr val="tx2"/>
                </a:solidFill>
                <a:latin typeface="Arial" charset="0"/>
                <a:cs typeface="Arial" charset="0"/>
              </a:defRPr>
            </a:lvl9pPr>
          </a:lstStyle>
          <a:p>
            <a:pPr algn="ctr"/>
            <a:r>
              <a:rPr lang="en-US" altLang="en-US" sz="2000"/>
              <a:t/>
            </a:r>
            <a:br>
              <a:rPr lang="en-US" altLang="en-US" sz="2000"/>
            </a:br>
            <a:r>
              <a:rPr lang="en-US" altLang="en-US" sz="4000"/>
              <a:t>Chapter 2</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endParaRPr lang="en-US" altLang="en-US"/>
          </a:p>
        </p:txBody>
      </p:sp>
      <p:sp>
        <p:nvSpPr>
          <p:cNvPr id="5" name="Slide Number Placeholder 5"/>
          <p:cNvSpPr>
            <a:spLocks noGrp="1"/>
          </p:cNvSpPr>
          <p:nvPr>
            <p:ph type="sldNum" sz="quarter" idx="12"/>
          </p:nvPr>
        </p:nvSpPr>
        <p:spPr/>
        <p:txBody>
          <a:bodyPr/>
          <a:lstStyle/>
          <a:p>
            <a:fld id="{EF278611-9E67-4D5B-AE1B-7BF38A2D672E}" type="slidenum">
              <a:rPr lang="en-US" altLang="en-US"/>
              <a:pPr/>
              <a:t>10</a:t>
            </a:fld>
            <a:endParaRPr lang="en-US" altLang="en-US"/>
          </a:p>
        </p:txBody>
      </p:sp>
      <p:sp>
        <p:nvSpPr>
          <p:cNvPr id="196610" name="Rectangle 2"/>
          <p:cNvSpPr>
            <a:spLocks noGrp="1" noChangeArrowheads="1"/>
          </p:cNvSpPr>
          <p:nvPr>
            <p:ph type="title"/>
          </p:nvPr>
        </p:nvSpPr>
        <p:spPr/>
        <p:txBody>
          <a:bodyPr/>
          <a:lstStyle/>
          <a:p>
            <a:r>
              <a:rPr lang="en-US" altLang="en-US" sz="3600"/>
              <a:t>Information Systems Strategic Plan</a:t>
            </a:r>
          </a:p>
        </p:txBody>
      </p:sp>
      <p:sp>
        <p:nvSpPr>
          <p:cNvPr id="196611" name="Rectangle 3"/>
          <p:cNvSpPr>
            <a:spLocks noGrp="1" noChangeArrowheads="1"/>
          </p:cNvSpPr>
          <p:nvPr>
            <p:ph type="body" idx="1"/>
          </p:nvPr>
        </p:nvSpPr>
        <p:spPr/>
        <p:txBody>
          <a:bodyPr/>
          <a:lstStyle/>
          <a:p>
            <a:pPr>
              <a:lnSpc>
                <a:spcPct val="90000"/>
              </a:lnSpc>
            </a:pPr>
            <a:r>
              <a:rPr lang="en-US" altLang="en-US" sz="2800" b="1"/>
              <a:t>Technology architecture</a:t>
            </a:r>
            <a:r>
              <a:rPr lang="en-US" altLang="en-US" sz="2800"/>
              <a:t>— the set of computing hardware, network hardware and topology, and system software employed by the organization</a:t>
            </a:r>
          </a:p>
          <a:p>
            <a:pPr>
              <a:lnSpc>
                <a:spcPct val="90000"/>
              </a:lnSpc>
            </a:pPr>
            <a:r>
              <a:rPr lang="en-US" altLang="en-US" sz="2800" b="1"/>
              <a:t>Application architecture</a:t>
            </a:r>
            <a:r>
              <a:rPr lang="en-US" altLang="en-US" sz="2800"/>
              <a:t>—the information systems that supports the organization (information systems, subsystems, and supporting technology) </a:t>
            </a:r>
          </a:p>
          <a:p>
            <a:pPr>
              <a:lnSpc>
                <a:spcPct val="90000"/>
              </a:lnSpc>
              <a:buFont typeface="Wingdings" pitchFamily="2" charset="2"/>
              <a:buNone/>
            </a:pPr>
            <a:endParaRPr lang="en-US" altLang="en-US" sz="280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endParaRPr lang="en-US" altLang="en-US"/>
          </a:p>
        </p:txBody>
      </p:sp>
      <p:sp>
        <p:nvSpPr>
          <p:cNvPr id="5" name="Slide Number Placeholder 5"/>
          <p:cNvSpPr>
            <a:spLocks noGrp="1"/>
          </p:cNvSpPr>
          <p:nvPr>
            <p:ph type="sldNum" sz="quarter" idx="12"/>
          </p:nvPr>
        </p:nvSpPr>
        <p:spPr/>
        <p:txBody>
          <a:bodyPr/>
          <a:lstStyle/>
          <a:p>
            <a:fld id="{A2521C21-0B10-443D-BEEC-CC5B8E0ADD9E}" type="slidenum">
              <a:rPr lang="en-US" altLang="en-US"/>
              <a:pPr/>
              <a:t>11</a:t>
            </a:fld>
            <a:endParaRPr lang="en-US" altLang="en-US"/>
          </a:p>
        </p:txBody>
      </p:sp>
      <p:sp>
        <p:nvSpPr>
          <p:cNvPr id="198658" name="Rectangle 2"/>
          <p:cNvSpPr>
            <a:spLocks noGrp="1" noChangeArrowheads="1"/>
          </p:cNvSpPr>
          <p:nvPr>
            <p:ph type="title"/>
          </p:nvPr>
        </p:nvSpPr>
        <p:spPr>
          <a:xfrm>
            <a:off x="457200" y="122238"/>
            <a:ext cx="7543800" cy="1020762"/>
          </a:xfrm>
        </p:spPr>
        <p:txBody>
          <a:bodyPr/>
          <a:lstStyle/>
          <a:p>
            <a:r>
              <a:rPr lang="en-US" altLang="en-US" sz="3200"/>
              <a:t>Proposed Application Architecture: Integrate SCM and New CSMS</a:t>
            </a:r>
          </a:p>
        </p:txBody>
      </p:sp>
      <p:pic>
        <p:nvPicPr>
          <p:cNvPr id="198660"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914400" y="1155700"/>
            <a:ext cx="7239000" cy="5095875"/>
          </a:xfrm>
          <a:no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endParaRPr lang="en-US" altLang="en-US"/>
          </a:p>
        </p:txBody>
      </p:sp>
      <p:sp>
        <p:nvSpPr>
          <p:cNvPr id="3" name="Slide Number Placeholder 2"/>
          <p:cNvSpPr>
            <a:spLocks noGrp="1"/>
          </p:cNvSpPr>
          <p:nvPr>
            <p:ph type="sldNum" sz="quarter" idx="12"/>
          </p:nvPr>
        </p:nvSpPr>
        <p:spPr/>
        <p:txBody>
          <a:bodyPr/>
          <a:lstStyle/>
          <a:p>
            <a:fld id="{5E149EFD-C735-449B-9607-2E8012AD5FB0}" type="slidenum">
              <a:rPr lang="en-US" altLang="en-US" smtClean="0"/>
              <a:pPr/>
              <a:t>12</a:t>
            </a:fld>
            <a:endParaRPr lang="en-US" altLang="en-US"/>
          </a:p>
        </p:txBody>
      </p:sp>
      <p:graphicFrame>
        <p:nvGraphicFramePr>
          <p:cNvPr id="4" name="Diagram 3"/>
          <p:cNvGraphicFramePr/>
          <p:nvPr>
            <p:extLst>
              <p:ext uri="{D42A27DB-BD31-4B8C-83A1-F6EECF244321}">
                <p14:modId xmlns:p14="http://schemas.microsoft.com/office/powerpoint/2010/main" val="507335358"/>
              </p:ext>
            </p:extLst>
          </p:nvPr>
        </p:nvGraphicFramePr>
        <p:xfrm>
          <a:off x="762000" y="1143000"/>
          <a:ext cx="6781800" cy="4038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099732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Current problems with sales system includes: </a:t>
            </a:r>
          </a:p>
        </p:txBody>
      </p:sp>
      <p:sp>
        <p:nvSpPr>
          <p:cNvPr id="3" name="Content Placeholder 2"/>
          <p:cNvSpPr>
            <a:spLocks noGrp="1"/>
          </p:cNvSpPr>
          <p:nvPr>
            <p:ph idx="1"/>
          </p:nvPr>
        </p:nvSpPr>
        <p:spPr/>
        <p:txBody>
          <a:bodyPr/>
          <a:lstStyle/>
          <a:p>
            <a:pPr lvl="0"/>
            <a:r>
              <a:rPr lang="en-ZA" sz="2800" dirty="0">
                <a:solidFill>
                  <a:schemeClr val="tx1"/>
                </a:solidFill>
                <a:latin typeface="+mn-lt"/>
                <a:ea typeface="+mn-ea"/>
                <a:cs typeface="+mn-cs"/>
              </a:rPr>
              <a:t>Treating phone, Web, and retail sales as separate systems rather than as an integrated whole</a:t>
            </a:r>
          </a:p>
          <a:p>
            <a:pPr lvl="0"/>
            <a:r>
              <a:rPr lang="en-ZA" sz="2800" dirty="0">
                <a:solidFill>
                  <a:schemeClr val="tx1"/>
                </a:solidFill>
                <a:latin typeface="+mn-lt"/>
                <a:ea typeface="+mn-ea"/>
                <a:cs typeface="+mn-cs"/>
              </a:rPr>
              <a:t>Employing out-dated Web-based storefront technology</a:t>
            </a:r>
          </a:p>
          <a:p>
            <a:pPr lvl="0"/>
            <a:r>
              <a:rPr lang="en-ZA" sz="2800" dirty="0">
                <a:solidFill>
                  <a:schemeClr val="tx1"/>
                </a:solidFill>
                <a:latin typeface="+mn-lt"/>
                <a:ea typeface="+mn-ea"/>
                <a:cs typeface="+mn-cs"/>
              </a:rPr>
              <a:t>Not supporting modern technologies and customer interaction modes, including mobile computing devices and social networking</a:t>
            </a:r>
          </a:p>
          <a:p>
            <a:endParaRPr lang="en-ZA" dirty="0"/>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695E6B13-D57B-477D-921A-359B31D905F1}" type="slidenum">
              <a:rPr lang="en-US" altLang="en-US" smtClean="0"/>
              <a:pPr/>
              <a:t>13</a:t>
            </a:fld>
            <a:endParaRPr lang="en-US" altLang="en-US"/>
          </a:p>
        </p:txBody>
      </p:sp>
    </p:spTree>
    <p:extLst>
      <p:ext uri="{BB962C8B-B14F-4D97-AF65-F5344CB8AC3E}">
        <p14:creationId xmlns:p14="http://schemas.microsoft.com/office/powerpoint/2010/main" val="21676615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endParaRPr lang="en-US" altLang="en-US"/>
          </a:p>
        </p:txBody>
      </p:sp>
      <p:sp>
        <p:nvSpPr>
          <p:cNvPr id="5" name="Slide Number Placeholder 5"/>
          <p:cNvSpPr>
            <a:spLocks noGrp="1"/>
          </p:cNvSpPr>
          <p:nvPr>
            <p:ph type="sldNum" sz="quarter" idx="12"/>
          </p:nvPr>
        </p:nvSpPr>
        <p:spPr/>
        <p:txBody>
          <a:bodyPr/>
          <a:lstStyle/>
          <a:p>
            <a:fld id="{719986EA-68AC-4A94-8510-E1BF7CB5B113}" type="slidenum">
              <a:rPr lang="en-US" altLang="en-US"/>
              <a:pPr/>
              <a:t>14</a:t>
            </a:fld>
            <a:endParaRPr lang="en-US" altLang="en-US"/>
          </a:p>
        </p:txBody>
      </p:sp>
      <p:sp>
        <p:nvSpPr>
          <p:cNvPr id="200706" name="Rectangle 2"/>
          <p:cNvSpPr>
            <a:spLocks noGrp="1" noChangeArrowheads="1"/>
          </p:cNvSpPr>
          <p:nvPr>
            <p:ph type="title"/>
          </p:nvPr>
        </p:nvSpPr>
        <p:spPr/>
        <p:txBody>
          <a:bodyPr/>
          <a:lstStyle/>
          <a:p>
            <a:r>
              <a:rPr lang="en-US" altLang="en-US" sz="3600"/>
              <a:t>New Consolidated Sales and Marketing System (CSMS)</a:t>
            </a:r>
          </a:p>
        </p:txBody>
      </p:sp>
      <p:sp>
        <p:nvSpPr>
          <p:cNvPr id="200707" name="Rectangle 3"/>
          <p:cNvSpPr>
            <a:spLocks noGrp="1" noChangeArrowheads="1"/>
          </p:cNvSpPr>
          <p:nvPr>
            <p:ph type="body" idx="1"/>
          </p:nvPr>
        </p:nvSpPr>
        <p:spPr>
          <a:xfrm>
            <a:off x="457200" y="1600200"/>
            <a:ext cx="8229600" cy="4530725"/>
          </a:xfrm>
        </p:spPr>
        <p:txBody>
          <a:bodyPr/>
          <a:lstStyle/>
          <a:p>
            <a:pPr>
              <a:lnSpc>
                <a:spcPct val="90000"/>
              </a:lnSpc>
            </a:pPr>
            <a:r>
              <a:rPr lang="en-US" altLang="en-US" sz="2800"/>
              <a:t>Sales Subsystem</a:t>
            </a:r>
          </a:p>
          <a:p>
            <a:pPr lvl="1">
              <a:lnSpc>
                <a:spcPct val="90000"/>
              </a:lnSpc>
            </a:pPr>
            <a:r>
              <a:rPr lang="en-US" altLang="en-US" sz="2400"/>
              <a:t>Integrates online, phone, and retail stores</a:t>
            </a:r>
          </a:p>
          <a:p>
            <a:pPr>
              <a:lnSpc>
                <a:spcPct val="90000"/>
              </a:lnSpc>
            </a:pPr>
            <a:r>
              <a:rPr lang="en-US" altLang="en-US" sz="2800"/>
              <a:t>Order Fulfillment Subsystem</a:t>
            </a:r>
          </a:p>
          <a:p>
            <a:pPr lvl="1">
              <a:lnSpc>
                <a:spcPct val="90000"/>
              </a:lnSpc>
            </a:pPr>
            <a:r>
              <a:rPr lang="en-US" altLang="en-US" sz="2400"/>
              <a:t>Track shipments, rate products and services</a:t>
            </a:r>
          </a:p>
          <a:p>
            <a:pPr>
              <a:lnSpc>
                <a:spcPct val="90000"/>
              </a:lnSpc>
            </a:pPr>
            <a:r>
              <a:rPr lang="en-US" altLang="en-US" sz="2800"/>
              <a:t>Customer Account Subsystem</a:t>
            </a:r>
          </a:p>
          <a:p>
            <a:pPr lvl="1">
              <a:lnSpc>
                <a:spcPct val="90000"/>
              </a:lnSpc>
            </a:pPr>
            <a:r>
              <a:rPr lang="en-US" altLang="en-US" sz="2400"/>
              <a:t>Shopping history, linkups, “mountain bucks” rewards</a:t>
            </a:r>
          </a:p>
          <a:p>
            <a:pPr>
              <a:lnSpc>
                <a:spcPct val="90000"/>
              </a:lnSpc>
            </a:pPr>
            <a:r>
              <a:rPr lang="en-US" altLang="en-US" sz="2800"/>
              <a:t>Marketing Subsystem</a:t>
            </a:r>
          </a:p>
          <a:p>
            <a:pPr lvl="1">
              <a:lnSpc>
                <a:spcPct val="90000"/>
              </a:lnSpc>
            </a:pPr>
            <a:r>
              <a:rPr lang="en-US" altLang="en-US" sz="2400"/>
              <a:t>Promotional packages, partner relationships, more complete merchandise information and reporting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endParaRPr lang="en-US" altLang="en-US"/>
          </a:p>
        </p:txBody>
      </p:sp>
      <p:sp>
        <p:nvSpPr>
          <p:cNvPr id="3" name="Slide Number Placeholder 2"/>
          <p:cNvSpPr>
            <a:spLocks noGrp="1"/>
          </p:cNvSpPr>
          <p:nvPr>
            <p:ph type="sldNum" sz="quarter" idx="12"/>
          </p:nvPr>
        </p:nvSpPr>
        <p:spPr/>
        <p:txBody>
          <a:bodyPr/>
          <a:lstStyle/>
          <a:p>
            <a:fld id="{5E149EFD-C735-449B-9607-2E8012AD5FB0}" type="slidenum">
              <a:rPr lang="en-US" altLang="en-US" smtClean="0"/>
              <a:pPr/>
              <a:t>15</a:t>
            </a:fld>
            <a:endParaRPr lang="en-US" altLang="en-US"/>
          </a:p>
        </p:txBody>
      </p:sp>
      <p:graphicFrame>
        <p:nvGraphicFramePr>
          <p:cNvPr id="4" name="Diagram 3"/>
          <p:cNvGraphicFramePr/>
          <p:nvPr>
            <p:extLst>
              <p:ext uri="{D42A27DB-BD31-4B8C-83A1-F6EECF244321}">
                <p14:modId xmlns:p14="http://schemas.microsoft.com/office/powerpoint/2010/main" val="4171550629"/>
              </p:ext>
            </p:extLst>
          </p:nvPr>
        </p:nvGraphicFramePr>
        <p:xfrm>
          <a:off x="914400" y="1143000"/>
          <a:ext cx="6781800" cy="4114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129031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endParaRPr lang="en-US" altLang="en-US"/>
          </a:p>
        </p:txBody>
      </p:sp>
      <p:sp>
        <p:nvSpPr>
          <p:cNvPr id="5" name="Slide Number Placeholder 5"/>
          <p:cNvSpPr>
            <a:spLocks noGrp="1"/>
          </p:cNvSpPr>
          <p:nvPr>
            <p:ph type="sldNum" sz="quarter" idx="12"/>
          </p:nvPr>
        </p:nvSpPr>
        <p:spPr/>
        <p:txBody>
          <a:bodyPr/>
          <a:lstStyle/>
          <a:p>
            <a:fld id="{46F542A7-A797-4A59-9715-10681C2DCEAA}" type="slidenum">
              <a:rPr lang="en-US" altLang="en-US"/>
              <a:pPr/>
              <a:t>16</a:t>
            </a:fld>
            <a:endParaRPr lang="en-US" altLang="en-US"/>
          </a:p>
        </p:txBody>
      </p:sp>
      <p:sp>
        <p:nvSpPr>
          <p:cNvPr id="201730" name="Rectangle 2"/>
          <p:cNvSpPr>
            <a:spLocks noGrp="1" noChangeArrowheads="1"/>
          </p:cNvSpPr>
          <p:nvPr>
            <p:ph type="title"/>
          </p:nvPr>
        </p:nvSpPr>
        <p:spPr/>
        <p:txBody>
          <a:bodyPr/>
          <a:lstStyle/>
          <a:p>
            <a:r>
              <a:rPr lang="en-US" altLang="en-US" sz="3600"/>
              <a:t>Systems Analysis Activities</a:t>
            </a:r>
          </a:p>
        </p:txBody>
      </p:sp>
      <p:sp>
        <p:nvSpPr>
          <p:cNvPr id="201731" name="Rectangle 3"/>
          <p:cNvSpPr>
            <a:spLocks noGrp="1" noChangeArrowheads="1"/>
          </p:cNvSpPr>
          <p:nvPr>
            <p:ph type="body" idx="1"/>
          </p:nvPr>
        </p:nvSpPr>
        <p:spPr>
          <a:xfrm>
            <a:off x="457200" y="1600200"/>
            <a:ext cx="8229600" cy="4530725"/>
          </a:xfrm>
        </p:spPr>
        <p:txBody>
          <a:bodyPr/>
          <a:lstStyle/>
          <a:p>
            <a:pPr>
              <a:lnSpc>
                <a:spcPct val="90000"/>
              </a:lnSpc>
            </a:pPr>
            <a:r>
              <a:rPr lang="en-US" altLang="en-US" sz="2400" dirty="0"/>
              <a:t>The New Consolidated Sales and Marketing System (CSMS) will require discovering and understanding extensive and complex business processes and business rules</a:t>
            </a:r>
          </a:p>
          <a:p>
            <a:pPr>
              <a:lnSpc>
                <a:spcPct val="90000"/>
              </a:lnSpc>
            </a:pPr>
            <a:r>
              <a:rPr lang="en-US" altLang="en-US" sz="2400" dirty="0"/>
              <a:t>The SDLC indicates the project starts with identifying the problem, obtaining approval, and planning the project (as seen in Chapter 1)</a:t>
            </a:r>
          </a:p>
          <a:p>
            <a:pPr>
              <a:lnSpc>
                <a:spcPct val="90000"/>
              </a:lnSpc>
            </a:pPr>
            <a:r>
              <a:rPr lang="en-US" altLang="en-US" sz="2400" dirty="0"/>
              <a:t>To get to the heart of systems analysis, this text skips right to analysis activities generally and the specifically for the RMO CSMS project</a:t>
            </a:r>
          </a:p>
          <a:p>
            <a:pPr>
              <a:lnSpc>
                <a:spcPct val="90000"/>
              </a:lnSpc>
            </a:pPr>
            <a:r>
              <a:rPr lang="en-US" altLang="en-US" sz="2400" dirty="0"/>
              <a:t>Project planning and project management are covered </a:t>
            </a:r>
            <a:r>
              <a:rPr lang="en-US" altLang="en-US" sz="2400" dirty="0" smtClean="0"/>
              <a:t> </a:t>
            </a:r>
            <a:r>
              <a:rPr lang="en-US" altLang="en-US" sz="2400" dirty="0"/>
              <a:t>detail later in the text</a:t>
            </a:r>
          </a:p>
          <a:p>
            <a:pPr>
              <a:lnSpc>
                <a:spcPct val="90000"/>
              </a:lnSpc>
            </a:pPr>
            <a:endParaRPr lang="en-US" altLang="en-US" sz="24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endParaRPr lang="en-US" altLang="en-US"/>
          </a:p>
        </p:txBody>
      </p:sp>
      <p:sp>
        <p:nvSpPr>
          <p:cNvPr id="5" name="Slide Number Placeholder 5"/>
          <p:cNvSpPr>
            <a:spLocks noGrp="1"/>
          </p:cNvSpPr>
          <p:nvPr>
            <p:ph type="sldNum" sz="quarter" idx="12"/>
          </p:nvPr>
        </p:nvSpPr>
        <p:spPr/>
        <p:txBody>
          <a:bodyPr/>
          <a:lstStyle/>
          <a:p>
            <a:fld id="{FC06DFD7-81DA-4413-8904-29FE6476AA54}" type="slidenum">
              <a:rPr lang="en-US" altLang="en-US"/>
              <a:pPr/>
              <a:t>17</a:t>
            </a:fld>
            <a:endParaRPr lang="en-US" altLang="en-US"/>
          </a:p>
        </p:txBody>
      </p:sp>
      <p:sp>
        <p:nvSpPr>
          <p:cNvPr id="202754" name="Rectangle 2"/>
          <p:cNvSpPr>
            <a:spLocks noGrp="1" noChangeArrowheads="1"/>
          </p:cNvSpPr>
          <p:nvPr>
            <p:ph type="title"/>
          </p:nvPr>
        </p:nvSpPr>
        <p:spPr/>
        <p:txBody>
          <a:bodyPr/>
          <a:lstStyle/>
          <a:p>
            <a:r>
              <a:rPr lang="en-US" altLang="en-US" sz="3600"/>
              <a:t>Systems Analysis Activities</a:t>
            </a:r>
            <a:br>
              <a:rPr lang="en-US" altLang="en-US" sz="3600"/>
            </a:br>
            <a:r>
              <a:rPr lang="en-US" altLang="en-US" sz="2800"/>
              <a:t>Involve discovery and understanding</a:t>
            </a:r>
          </a:p>
        </p:txBody>
      </p:sp>
      <p:pic>
        <p:nvPicPr>
          <p:cNvPr id="202759" name="Picture 7"/>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28600" y="1981200"/>
            <a:ext cx="8763000" cy="3146425"/>
          </a:xfrm>
          <a:noFill/>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endParaRPr lang="en-US" altLang="en-US"/>
          </a:p>
        </p:txBody>
      </p:sp>
      <p:sp>
        <p:nvSpPr>
          <p:cNvPr id="5" name="Slide Number Placeholder 5"/>
          <p:cNvSpPr>
            <a:spLocks noGrp="1"/>
          </p:cNvSpPr>
          <p:nvPr>
            <p:ph type="sldNum" sz="quarter" idx="12"/>
          </p:nvPr>
        </p:nvSpPr>
        <p:spPr/>
        <p:txBody>
          <a:bodyPr/>
          <a:lstStyle/>
          <a:p>
            <a:fld id="{900B6A22-1A80-436C-A96A-8B8D46B6660C}" type="slidenum">
              <a:rPr lang="en-US" altLang="en-US"/>
              <a:pPr/>
              <a:t>18</a:t>
            </a:fld>
            <a:endParaRPr lang="en-US" altLang="en-US"/>
          </a:p>
        </p:txBody>
      </p:sp>
      <p:sp>
        <p:nvSpPr>
          <p:cNvPr id="204802" name="Rectangle 2"/>
          <p:cNvSpPr>
            <a:spLocks noGrp="1" noChangeArrowheads="1"/>
          </p:cNvSpPr>
          <p:nvPr>
            <p:ph type="title"/>
          </p:nvPr>
        </p:nvSpPr>
        <p:spPr/>
        <p:txBody>
          <a:bodyPr/>
          <a:lstStyle/>
          <a:p>
            <a:r>
              <a:rPr lang="en-US" altLang="en-US" sz="3600"/>
              <a:t>Systems Analysis Activities</a:t>
            </a:r>
          </a:p>
        </p:txBody>
      </p:sp>
      <p:sp>
        <p:nvSpPr>
          <p:cNvPr id="204803" name="Rectangle 3"/>
          <p:cNvSpPr>
            <a:spLocks noGrp="1" noChangeArrowheads="1"/>
          </p:cNvSpPr>
          <p:nvPr>
            <p:ph type="body" idx="1"/>
          </p:nvPr>
        </p:nvSpPr>
        <p:spPr>
          <a:xfrm>
            <a:off x="457200" y="1600200"/>
            <a:ext cx="8229600" cy="4530725"/>
          </a:xfrm>
        </p:spPr>
        <p:txBody>
          <a:bodyPr/>
          <a:lstStyle/>
          <a:p>
            <a:pPr>
              <a:lnSpc>
                <a:spcPct val="90000"/>
              </a:lnSpc>
            </a:pPr>
            <a:r>
              <a:rPr lang="en-US" altLang="en-US" sz="2400"/>
              <a:t>Gather Detailed Information</a:t>
            </a:r>
          </a:p>
          <a:p>
            <a:pPr lvl="1">
              <a:lnSpc>
                <a:spcPct val="90000"/>
              </a:lnSpc>
            </a:pPr>
            <a:r>
              <a:rPr lang="en-US" altLang="en-US" sz="2000"/>
              <a:t>Interviews, questionnaires, documents, observing business processes, researching vendors, comments and suggestions</a:t>
            </a:r>
          </a:p>
          <a:p>
            <a:pPr>
              <a:lnSpc>
                <a:spcPct val="90000"/>
              </a:lnSpc>
            </a:pPr>
            <a:r>
              <a:rPr lang="en-US" altLang="en-US" sz="2400"/>
              <a:t>Define Requirements</a:t>
            </a:r>
          </a:p>
          <a:p>
            <a:pPr lvl="1">
              <a:lnSpc>
                <a:spcPct val="90000"/>
              </a:lnSpc>
            </a:pPr>
            <a:r>
              <a:rPr lang="en-US" altLang="en-US" sz="2000"/>
              <a:t>Modeling functional requirements and non-functional requirements</a:t>
            </a:r>
          </a:p>
          <a:p>
            <a:pPr>
              <a:lnSpc>
                <a:spcPct val="90000"/>
              </a:lnSpc>
            </a:pPr>
            <a:r>
              <a:rPr lang="en-US" altLang="en-US" sz="2400"/>
              <a:t>Prioritize Requirements</a:t>
            </a:r>
          </a:p>
          <a:p>
            <a:pPr lvl="1">
              <a:lnSpc>
                <a:spcPct val="90000"/>
              </a:lnSpc>
            </a:pPr>
            <a:r>
              <a:rPr lang="en-US" altLang="en-US" sz="2100"/>
              <a:t>Essential, important, vs. nice to have</a:t>
            </a:r>
          </a:p>
          <a:p>
            <a:pPr>
              <a:lnSpc>
                <a:spcPct val="90000"/>
              </a:lnSpc>
            </a:pPr>
            <a:r>
              <a:rPr lang="en-US" altLang="en-US" sz="2400"/>
              <a:t>Develop User-Interface Dialogs</a:t>
            </a:r>
          </a:p>
          <a:p>
            <a:pPr lvl="1">
              <a:lnSpc>
                <a:spcPct val="90000"/>
              </a:lnSpc>
            </a:pPr>
            <a:r>
              <a:rPr lang="en-US" altLang="en-US" sz="2100"/>
              <a:t>Flow of interaction between user and system</a:t>
            </a:r>
          </a:p>
          <a:p>
            <a:pPr>
              <a:lnSpc>
                <a:spcPct val="90000"/>
              </a:lnSpc>
            </a:pPr>
            <a:r>
              <a:rPr lang="en-US" altLang="en-US" sz="2400"/>
              <a:t>Evaluate Requirements with Users</a:t>
            </a:r>
          </a:p>
          <a:p>
            <a:pPr lvl="1">
              <a:lnSpc>
                <a:spcPct val="90000"/>
              </a:lnSpc>
            </a:pPr>
            <a:r>
              <a:rPr lang="en-US" altLang="en-US" sz="2100"/>
              <a:t>User involvement, feedback, adapt to changes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endParaRPr lang="en-US" altLang="en-US"/>
          </a:p>
        </p:txBody>
      </p:sp>
      <p:sp>
        <p:nvSpPr>
          <p:cNvPr id="5" name="Slide Number Placeholder 5"/>
          <p:cNvSpPr>
            <a:spLocks noGrp="1"/>
          </p:cNvSpPr>
          <p:nvPr>
            <p:ph type="sldNum" sz="quarter" idx="12"/>
          </p:nvPr>
        </p:nvSpPr>
        <p:spPr/>
        <p:txBody>
          <a:bodyPr/>
          <a:lstStyle/>
          <a:p>
            <a:fld id="{8D4E562E-393D-4768-97EF-61D894C20541}" type="slidenum">
              <a:rPr lang="en-US" altLang="en-US"/>
              <a:pPr/>
              <a:t>19</a:t>
            </a:fld>
            <a:endParaRPr lang="en-US" altLang="en-US"/>
          </a:p>
        </p:txBody>
      </p:sp>
      <p:sp>
        <p:nvSpPr>
          <p:cNvPr id="205826" name="Rectangle 2"/>
          <p:cNvSpPr>
            <a:spLocks noGrp="1" noChangeArrowheads="1"/>
          </p:cNvSpPr>
          <p:nvPr>
            <p:ph type="title"/>
          </p:nvPr>
        </p:nvSpPr>
        <p:spPr/>
        <p:txBody>
          <a:bodyPr/>
          <a:lstStyle/>
          <a:p>
            <a:r>
              <a:rPr lang="en-US" altLang="en-US" sz="3600"/>
              <a:t>What Are Requirements?</a:t>
            </a:r>
          </a:p>
        </p:txBody>
      </p:sp>
      <p:sp>
        <p:nvSpPr>
          <p:cNvPr id="205827" name="Rectangle 3"/>
          <p:cNvSpPr>
            <a:spLocks noGrp="1" noChangeArrowheads="1"/>
          </p:cNvSpPr>
          <p:nvPr>
            <p:ph type="body" idx="1"/>
          </p:nvPr>
        </p:nvSpPr>
        <p:spPr>
          <a:xfrm>
            <a:off x="457200" y="1600200"/>
            <a:ext cx="8229600" cy="4530725"/>
          </a:xfrm>
        </p:spPr>
        <p:txBody>
          <a:bodyPr/>
          <a:lstStyle/>
          <a:p>
            <a:pPr>
              <a:lnSpc>
                <a:spcPct val="90000"/>
              </a:lnSpc>
            </a:pPr>
            <a:r>
              <a:rPr lang="en-US" altLang="en-US" sz="2800" dirty="0"/>
              <a:t>System Requirements =</a:t>
            </a:r>
          </a:p>
          <a:p>
            <a:pPr lvl="1">
              <a:lnSpc>
                <a:spcPct val="90000"/>
              </a:lnSpc>
            </a:pPr>
            <a:r>
              <a:rPr lang="en-US" altLang="en-US" sz="2400" dirty="0"/>
              <a:t>Functional requirements</a:t>
            </a:r>
          </a:p>
          <a:p>
            <a:pPr lvl="1">
              <a:lnSpc>
                <a:spcPct val="90000"/>
              </a:lnSpc>
            </a:pPr>
            <a:r>
              <a:rPr lang="en-US" altLang="en-US" sz="2400" dirty="0"/>
              <a:t>Non-functional requirements</a:t>
            </a:r>
          </a:p>
          <a:p>
            <a:pPr>
              <a:lnSpc>
                <a:spcPct val="90000"/>
              </a:lnSpc>
            </a:pPr>
            <a:r>
              <a:rPr lang="en-US" altLang="en-US" sz="2800" dirty="0"/>
              <a:t>Functional Requirements– the activities the system must perform</a:t>
            </a:r>
          </a:p>
          <a:p>
            <a:pPr lvl="1">
              <a:lnSpc>
                <a:spcPct val="90000"/>
              </a:lnSpc>
            </a:pPr>
            <a:r>
              <a:rPr lang="en-US" altLang="en-US" sz="2400" dirty="0"/>
              <a:t>Business uses, functions the users carry out</a:t>
            </a:r>
          </a:p>
          <a:p>
            <a:pPr lvl="1">
              <a:lnSpc>
                <a:spcPct val="90000"/>
              </a:lnSpc>
            </a:pPr>
            <a:r>
              <a:rPr lang="en-US" altLang="en-US" sz="2400" dirty="0"/>
              <a:t>Use cases </a:t>
            </a:r>
          </a:p>
          <a:p>
            <a:pPr>
              <a:lnSpc>
                <a:spcPct val="90000"/>
              </a:lnSpc>
            </a:pPr>
            <a:r>
              <a:rPr lang="en-US" altLang="en-US" sz="2800" dirty="0"/>
              <a:t>Non-Functional Requirements– other system characteristics</a:t>
            </a:r>
          </a:p>
          <a:p>
            <a:pPr lvl="1">
              <a:lnSpc>
                <a:spcPct val="90000"/>
              </a:lnSpc>
            </a:pPr>
            <a:r>
              <a:rPr lang="en-US" altLang="en-US" sz="2400" dirty="0"/>
              <a:t>Constraints and performance goals</a:t>
            </a:r>
          </a:p>
          <a:p>
            <a:pPr>
              <a:lnSpc>
                <a:spcPct val="90000"/>
              </a:lnSpc>
            </a:pPr>
            <a:endParaRPr lang="en-US" altLang="en-US" sz="2800" dirty="0"/>
          </a:p>
          <a:p>
            <a:pPr>
              <a:lnSpc>
                <a:spcPct val="90000"/>
              </a:lnSpc>
            </a:pPr>
            <a:endParaRPr lang="en-US" altLang="en-US" sz="29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25A328C0-8903-4DA7-B4D7-07ED5FC69C36}" type="slidenum">
              <a:rPr lang="en-US" altLang="en-US"/>
              <a:pPr/>
              <a:t>2</a:t>
            </a:fld>
            <a:endParaRPr lang="en-US" altLang="en-US"/>
          </a:p>
        </p:txBody>
      </p:sp>
      <p:sp>
        <p:nvSpPr>
          <p:cNvPr id="74754" name="Rectangle 2"/>
          <p:cNvSpPr>
            <a:spLocks noGrp="1" noChangeArrowheads="1"/>
          </p:cNvSpPr>
          <p:nvPr>
            <p:ph type="title"/>
          </p:nvPr>
        </p:nvSpPr>
        <p:spPr/>
        <p:txBody>
          <a:bodyPr/>
          <a:lstStyle/>
          <a:p>
            <a:r>
              <a:rPr lang="en-US" altLang="en-US" dirty="0"/>
              <a:t>Chapter 2 Outline</a:t>
            </a:r>
          </a:p>
        </p:txBody>
      </p:sp>
      <p:sp>
        <p:nvSpPr>
          <p:cNvPr id="74755" name="Rectangle 3"/>
          <p:cNvSpPr>
            <a:spLocks noGrp="1" noChangeArrowheads="1"/>
          </p:cNvSpPr>
          <p:nvPr>
            <p:ph type="body" idx="1"/>
          </p:nvPr>
        </p:nvSpPr>
        <p:spPr>
          <a:xfrm>
            <a:off x="457200" y="1752600"/>
            <a:ext cx="8229600" cy="4411663"/>
          </a:xfrm>
        </p:spPr>
        <p:txBody>
          <a:bodyPr/>
          <a:lstStyle/>
          <a:p>
            <a:pPr>
              <a:lnSpc>
                <a:spcPct val="90000"/>
              </a:lnSpc>
            </a:pPr>
            <a:r>
              <a:rPr lang="en-US" altLang="en-US" dirty="0"/>
              <a:t>The RMO Consolidated Sales and Marketing System Project</a:t>
            </a:r>
            <a:endParaRPr lang="en-US" altLang="zh-CN" dirty="0">
              <a:ea typeface="宋体" charset="-122"/>
            </a:endParaRPr>
          </a:p>
          <a:p>
            <a:pPr>
              <a:lnSpc>
                <a:spcPct val="90000"/>
              </a:lnSpc>
            </a:pPr>
            <a:r>
              <a:rPr lang="en-US" altLang="zh-CN" dirty="0">
                <a:ea typeface="宋体" charset="-122"/>
              </a:rPr>
              <a:t>Systems Analysis Activities</a:t>
            </a:r>
          </a:p>
          <a:p>
            <a:pPr>
              <a:lnSpc>
                <a:spcPct val="90000"/>
              </a:lnSpc>
            </a:pPr>
            <a:r>
              <a:rPr lang="en-US" altLang="zh-CN" dirty="0">
                <a:ea typeface="宋体" charset="-122"/>
              </a:rPr>
              <a:t>What Are Requirements?</a:t>
            </a:r>
          </a:p>
          <a:p>
            <a:pPr>
              <a:lnSpc>
                <a:spcPct val="90000"/>
              </a:lnSpc>
            </a:pPr>
            <a:r>
              <a:rPr lang="en-US" altLang="zh-CN" dirty="0">
                <a:ea typeface="宋体" charset="-122"/>
              </a:rPr>
              <a:t>Models and Modeling</a:t>
            </a:r>
          </a:p>
          <a:p>
            <a:pPr>
              <a:lnSpc>
                <a:spcPct val="90000"/>
              </a:lnSpc>
            </a:pPr>
            <a:r>
              <a:rPr lang="en-US" altLang="zh-CN" dirty="0">
                <a:ea typeface="宋体" charset="-122"/>
              </a:rPr>
              <a:t>Stakeholders</a:t>
            </a:r>
          </a:p>
          <a:p>
            <a:pPr>
              <a:lnSpc>
                <a:spcPct val="90000"/>
              </a:lnSpc>
            </a:pPr>
            <a:r>
              <a:rPr lang="en-US" altLang="zh-CN" dirty="0">
                <a:ea typeface="宋体" charset="-122"/>
              </a:rPr>
              <a:t>Information-Gathering Techniques</a:t>
            </a:r>
          </a:p>
          <a:p>
            <a:pPr>
              <a:lnSpc>
                <a:spcPct val="90000"/>
              </a:lnSpc>
            </a:pPr>
            <a:r>
              <a:rPr lang="en-US" altLang="zh-CN" dirty="0">
                <a:ea typeface="宋体" charset="-122"/>
              </a:rPr>
              <a:t>Documenting Workflows with Activity Diagrams</a:t>
            </a:r>
            <a:endParaRPr lang="en-US" altLang="en-US" dirty="0"/>
          </a:p>
        </p:txBody>
      </p:sp>
      <p:sp>
        <p:nvSpPr>
          <p:cNvPr id="2" name="Footer Placeholder 1"/>
          <p:cNvSpPr>
            <a:spLocks noGrp="1"/>
          </p:cNvSpPr>
          <p:nvPr>
            <p:ph type="ftr" sz="quarter" idx="11"/>
          </p:nvPr>
        </p:nvSpPr>
        <p:spPr/>
        <p:txBody>
          <a:bodyPr/>
          <a:lstStyle/>
          <a:p>
            <a:endParaRPr lang="en-US" alt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endParaRPr lang="en-US" altLang="en-US"/>
          </a:p>
        </p:txBody>
      </p:sp>
      <p:sp>
        <p:nvSpPr>
          <p:cNvPr id="5" name="Slide Number Placeholder 5"/>
          <p:cNvSpPr>
            <a:spLocks noGrp="1"/>
          </p:cNvSpPr>
          <p:nvPr>
            <p:ph type="sldNum" sz="quarter" idx="12"/>
          </p:nvPr>
        </p:nvSpPr>
        <p:spPr/>
        <p:txBody>
          <a:bodyPr/>
          <a:lstStyle/>
          <a:p>
            <a:fld id="{D5A03F40-B5B8-47CA-9D4E-643370B7BEBF}" type="slidenum">
              <a:rPr lang="en-US" altLang="en-US"/>
              <a:pPr/>
              <a:t>20</a:t>
            </a:fld>
            <a:endParaRPr lang="en-US" altLang="en-US"/>
          </a:p>
        </p:txBody>
      </p:sp>
      <p:sp>
        <p:nvSpPr>
          <p:cNvPr id="206850" name="Rectangle 2"/>
          <p:cNvSpPr>
            <a:spLocks noGrp="1" noChangeArrowheads="1"/>
          </p:cNvSpPr>
          <p:nvPr>
            <p:ph type="title"/>
          </p:nvPr>
        </p:nvSpPr>
        <p:spPr/>
        <p:txBody>
          <a:bodyPr/>
          <a:lstStyle/>
          <a:p>
            <a:r>
              <a:rPr lang="en-US" altLang="en-US" sz="3600"/>
              <a:t>FURPS+ Requirements Acronym</a:t>
            </a:r>
          </a:p>
        </p:txBody>
      </p:sp>
      <p:sp>
        <p:nvSpPr>
          <p:cNvPr id="206852" name="Rectangle 4"/>
          <p:cNvSpPr>
            <a:spLocks noGrp="1" noChangeArrowheads="1"/>
          </p:cNvSpPr>
          <p:nvPr>
            <p:ph type="body" idx="1"/>
          </p:nvPr>
        </p:nvSpPr>
        <p:spPr>
          <a:xfrm>
            <a:off x="457200" y="1524000"/>
            <a:ext cx="8229600" cy="4606925"/>
          </a:xfrm>
        </p:spPr>
        <p:txBody>
          <a:bodyPr/>
          <a:lstStyle/>
          <a:p>
            <a:r>
              <a:rPr lang="en-US" altLang="en-US" sz="4000"/>
              <a:t>F</a:t>
            </a:r>
            <a:r>
              <a:rPr lang="en-US" altLang="en-US"/>
              <a:t>unctional requirements</a:t>
            </a:r>
          </a:p>
          <a:p>
            <a:r>
              <a:rPr lang="en-US" altLang="en-US" sz="4000"/>
              <a:t>U</a:t>
            </a:r>
            <a:r>
              <a:rPr lang="en-US" altLang="en-US"/>
              <a:t>sability requirements</a:t>
            </a:r>
          </a:p>
          <a:p>
            <a:r>
              <a:rPr lang="en-US" altLang="en-US" sz="4000"/>
              <a:t>R</a:t>
            </a:r>
            <a:r>
              <a:rPr lang="en-US" altLang="en-US"/>
              <a:t>eliability requirements</a:t>
            </a:r>
          </a:p>
          <a:p>
            <a:r>
              <a:rPr lang="en-US" altLang="en-US" sz="4000"/>
              <a:t>P</a:t>
            </a:r>
            <a:r>
              <a:rPr lang="en-US" altLang="en-US"/>
              <a:t>erformance requirements</a:t>
            </a:r>
          </a:p>
          <a:p>
            <a:r>
              <a:rPr lang="en-US" altLang="en-US" sz="4000"/>
              <a:t>S</a:t>
            </a:r>
            <a:r>
              <a:rPr lang="en-US" altLang="en-US"/>
              <a:t>ecurity requirements</a:t>
            </a:r>
          </a:p>
          <a:p>
            <a:r>
              <a:rPr lang="en-US" altLang="en-US" sz="4000"/>
              <a:t>+ </a:t>
            </a:r>
            <a:r>
              <a:rPr lang="en-US" altLang="en-US" sz="2800"/>
              <a:t>even more categories…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endParaRPr lang="en-US" altLang="en-US"/>
          </a:p>
        </p:txBody>
      </p:sp>
      <p:sp>
        <p:nvSpPr>
          <p:cNvPr id="5" name="Slide Number Placeholder 5"/>
          <p:cNvSpPr>
            <a:spLocks noGrp="1"/>
          </p:cNvSpPr>
          <p:nvPr>
            <p:ph type="sldNum" sz="quarter" idx="12"/>
          </p:nvPr>
        </p:nvSpPr>
        <p:spPr/>
        <p:txBody>
          <a:bodyPr/>
          <a:lstStyle/>
          <a:p>
            <a:fld id="{590FFB09-73A5-4623-9BAA-FAEC17751238}" type="slidenum">
              <a:rPr lang="en-US" altLang="en-US"/>
              <a:pPr/>
              <a:t>21</a:t>
            </a:fld>
            <a:endParaRPr lang="en-US" altLang="en-US"/>
          </a:p>
        </p:txBody>
      </p:sp>
      <p:sp>
        <p:nvSpPr>
          <p:cNvPr id="207874" name="Rectangle 2"/>
          <p:cNvSpPr>
            <a:spLocks noGrp="1" noChangeArrowheads="1"/>
          </p:cNvSpPr>
          <p:nvPr>
            <p:ph type="title"/>
          </p:nvPr>
        </p:nvSpPr>
        <p:spPr/>
        <p:txBody>
          <a:bodyPr/>
          <a:lstStyle/>
          <a:p>
            <a:r>
              <a:rPr lang="en-US" altLang="en-US" sz="3600"/>
              <a:t>FURPS+ Requirements Acronym</a:t>
            </a:r>
          </a:p>
        </p:txBody>
      </p:sp>
      <p:pic>
        <p:nvPicPr>
          <p:cNvPr id="207880" name="Picture 8"/>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57200" y="1752600"/>
            <a:ext cx="8229600" cy="4032250"/>
          </a:xfrm>
          <a:noFill/>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endParaRPr lang="en-US" altLang="en-US"/>
          </a:p>
        </p:txBody>
      </p:sp>
      <p:sp>
        <p:nvSpPr>
          <p:cNvPr id="5" name="Slide Number Placeholder 5"/>
          <p:cNvSpPr>
            <a:spLocks noGrp="1"/>
          </p:cNvSpPr>
          <p:nvPr>
            <p:ph type="sldNum" sz="quarter" idx="12"/>
          </p:nvPr>
        </p:nvSpPr>
        <p:spPr/>
        <p:txBody>
          <a:bodyPr/>
          <a:lstStyle/>
          <a:p>
            <a:fld id="{4D886C71-B238-4738-B960-996D036328A1}" type="slidenum">
              <a:rPr lang="en-US" altLang="en-US"/>
              <a:pPr/>
              <a:t>22</a:t>
            </a:fld>
            <a:endParaRPr lang="en-US" altLang="en-US"/>
          </a:p>
        </p:txBody>
      </p:sp>
      <p:sp>
        <p:nvSpPr>
          <p:cNvPr id="209922" name="Rectangle 2"/>
          <p:cNvSpPr>
            <a:spLocks noGrp="1" noChangeArrowheads="1"/>
          </p:cNvSpPr>
          <p:nvPr>
            <p:ph type="title"/>
          </p:nvPr>
        </p:nvSpPr>
        <p:spPr/>
        <p:txBody>
          <a:bodyPr/>
          <a:lstStyle/>
          <a:p>
            <a:r>
              <a:rPr lang="en-US" altLang="en-US" sz="3600"/>
              <a:t>Models and Modeling</a:t>
            </a:r>
          </a:p>
        </p:txBody>
      </p:sp>
      <p:sp>
        <p:nvSpPr>
          <p:cNvPr id="209923" name="Rectangle 3"/>
          <p:cNvSpPr>
            <a:spLocks noGrp="1" noChangeArrowheads="1"/>
          </p:cNvSpPr>
          <p:nvPr>
            <p:ph type="body" idx="1"/>
          </p:nvPr>
        </p:nvSpPr>
        <p:spPr>
          <a:xfrm>
            <a:off x="457200" y="1524000"/>
            <a:ext cx="8229600" cy="4606925"/>
          </a:xfrm>
        </p:spPr>
        <p:txBody>
          <a:bodyPr/>
          <a:lstStyle/>
          <a:p>
            <a:pPr>
              <a:lnSpc>
                <a:spcPct val="90000"/>
              </a:lnSpc>
            </a:pPr>
            <a:r>
              <a:rPr lang="en-US" altLang="en-US" sz="2800"/>
              <a:t>How do we define requirements? After collecting information, create models </a:t>
            </a:r>
          </a:p>
          <a:p>
            <a:pPr>
              <a:lnSpc>
                <a:spcPct val="90000"/>
              </a:lnSpc>
            </a:pPr>
            <a:r>
              <a:rPr lang="en-US" altLang="en-US" sz="2800"/>
              <a:t>Model– a representation of some aspect of the system being built </a:t>
            </a:r>
          </a:p>
          <a:p>
            <a:pPr>
              <a:lnSpc>
                <a:spcPct val="90000"/>
              </a:lnSpc>
            </a:pPr>
            <a:r>
              <a:rPr lang="en-US" altLang="en-US" sz="2800"/>
              <a:t>Types of Models</a:t>
            </a:r>
          </a:p>
          <a:p>
            <a:pPr lvl="1">
              <a:lnSpc>
                <a:spcPct val="90000"/>
              </a:lnSpc>
            </a:pPr>
            <a:r>
              <a:rPr lang="en-US" altLang="en-US" sz="2400"/>
              <a:t>Textual model– something written down, described</a:t>
            </a:r>
          </a:p>
          <a:p>
            <a:pPr lvl="1">
              <a:lnSpc>
                <a:spcPct val="90000"/>
              </a:lnSpc>
            </a:pPr>
            <a:r>
              <a:rPr lang="en-US" altLang="en-US" sz="2400"/>
              <a:t>Graphical models– diagram, schematic</a:t>
            </a:r>
          </a:p>
          <a:p>
            <a:pPr lvl="1">
              <a:lnSpc>
                <a:spcPct val="90000"/>
              </a:lnSpc>
            </a:pPr>
            <a:r>
              <a:rPr lang="en-US" altLang="en-US" sz="2400"/>
              <a:t>Mathematical models– formulas, statistics, algorithms</a:t>
            </a:r>
          </a:p>
          <a:p>
            <a:pPr>
              <a:lnSpc>
                <a:spcPct val="90000"/>
              </a:lnSpc>
            </a:pPr>
            <a:r>
              <a:rPr lang="en-US" altLang="en-US" sz="2800"/>
              <a:t>Unified Modeling Language (UML)</a:t>
            </a:r>
          </a:p>
          <a:p>
            <a:pPr lvl="1">
              <a:lnSpc>
                <a:spcPct val="90000"/>
              </a:lnSpc>
            </a:pPr>
            <a:r>
              <a:rPr lang="en-US" altLang="en-US" sz="2400"/>
              <a:t>Standard graphical modeling symbols/terminology used for information systems</a:t>
            </a:r>
          </a:p>
          <a:p>
            <a:pPr>
              <a:lnSpc>
                <a:spcPct val="90000"/>
              </a:lnSpc>
            </a:pPr>
            <a:endParaRPr lang="en-US" altLang="en-US" sz="280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endParaRPr lang="en-US" altLang="en-US"/>
          </a:p>
        </p:txBody>
      </p:sp>
      <p:sp>
        <p:nvSpPr>
          <p:cNvPr id="5" name="Slide Number Placeholder 5"/>
          <p:cNvSpPr>
            <a:spLocks noGrp="1"/>
          </p:cNvSpPr>
          <p:nvPr>
            <p:ph type="sldNum" sz="quarter" idx="12"/>
          </p:nvPr>
        </p:nvSpPr>
        <p:spPr/>
        <p:txBody>
          <a:bodyPr/>
          <a:lstStyle/>
          <a:p>
            <a:fld id="{6A889B38-8640-46A1-AC5B-157CFE146A50}" type="slidenum">
              <a:rPr lang="en-US" altLang="en-US"/>
              <a:pPr/>
              <a:t>23</a:t>
            </a:fld>
            <a:endParaRPr lang="en-US" altLang="en-US"/>
          </a:p>
        </p:txBody>
      </p:sp>
      <p:sp>
        <p:nvSpPr>
          <p:cNvPr id="210946" name="Rectangle 2"/>
          <p:cNvSpPr>
            <a:spLocks noGrp="1" noChangeArrowheads="1"/>
          </p:cNvSpPr>
          <p:nvPr>
            <p:ph type="title"/>
          </p:nvPr>
        </p:nvSpPr>
        <p:spPr>
          <a:xfrm>
            <a:off x="228600" y="122238"/>
            <a:ext cx="7772400" cy="868362"/>
          </a:xfrm>
        </p:spPr>
        <p:txBody>
          <a:bodyPr/>
          <a:lstStyle/>
          <a:p>
            <a:r>
              <a:rPr lang="en-US" altLang="en-US" sz="3600"/>
              <a:t>Some Analysis and Design Models</a:t>
            </a:r>
          </a:p>
        </p:txBody>
      </p:sp>
      <p:pic>
        <p:nvPicPr>
          <p:cNvPr id="210951" name="Picture 7"/>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295400" y="1081088"/>
            <a:ext cx="6400800" cy="5176837"/>
          </a:xfrm>
          <a:noFill/>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endParaRPr lang="en-US" altLang="en-US"/>
          </a:p>
        </p:txBody>
      </p:sp>
      <p:sp>
        <p:nvSpPr>
          <p:cNvPr id="5" name="Slide Number Placeholder 5"/>
          <p:cNvSpPr>
            <a:spLocks noGrp="1"/>
          </p:cNvSpPr>
          <p:nvPr>
            <p:ph type="sldNum" sz="quarter" idx="12"/>
          </p:nvPr>
        </p:nvSpPr>
        <p:spPr/>
        <p:txBody>
          <a:bodyPr/>
          <a:lstStyle/>
          <a:p>
            <a:fld id="{FF15F8F3-F6D0-4C18-B482-1397C743B79C}" type="slidenum">
              <a:rPr lang="en-US" altLang="en-US"/>
              <a:pPr/>
              <a:t>24</a:t>
            </a:fld>
            <a:endParaRPr lang="en-US" altLang="en-US"/>
          </a:p>
        </p:txBody>
      </p:sp>
      <p:sp>
        <p:nvSpPr>
          <p:cNvPr id="219138" name="Rectangle 2"/>
          <p:cNvSpPr>
            <a:spLocks noGrp="1" noChangeArrowheads="1"/>
          </p:cNvSpPr>
          <p:nvPr>
            <p:ph type="title"/>
          </p:nvPr>
        </p:nvSpPr>
        <p:spPr/>
        <p:txBody>
          <a:bodyPr/>
          <a:lstStyle/>
          <a:p>
            <a:r>
              <a:rPr lang="en-US" altLang="en-US" sz="3600"/>
              <a:t>Reasons for Modeling</a:t>
            </a:r>
          </a:p>
        </p:txBody>
      </p:sp>
      <p:sp>
        <p:nvSpPr>
          <p:cNvPr id="219139" name="Rectangle 3"/>
          <p:cNvSpPr>
            <a:spLocks noGrp="1" noChangeArrowheads="1"/>
          </p:cNvSpPr>
          <p:nvPr>
            <p:ph type="body" idx="1"/>
          </p:nvPr>
        </p:nvSpPr>
        <p:spPr>
          <a:xfrm>
            <a:off x="457200" y="1524000"/>
            <a:ext cx="8229600" cy="4606925"/>
          </a:xfrm>
        </p:spPr>
        <p:txBody>
          <a:bodyPr/>
          <a:lstStyle/>
          <a:p>
            <a:pPr>
              <a:lnSpc>
                <a:spcPct val="90000"/>
              </a:lnSpc>
            </a:pPr>
            <a:r>
              <a:rPr lang="en-US" altLang="en-US"/>
              <a:t>Learning from the modeling process</a:t>
            </a:r>
          </a:p>
          <a:p>
            <a:pPr>
              <a:lnSpc>
                <a:spcPct val="90000"/>
              </a:lnSpc>
            </a:pPr>
            <a:r>
              <a:rPr lang="en-US" altLang="en-US"/>
              <a:t>Reducing complexity by abstraction</a:t>
            </a:r>
          </a:p>
          <a:p>
            <a:pPr>
              <a:lnSpc>
                <a:spcPct val="90000"/>
              </a:lnSpc>
            </a:pPr>
            <a:r>
              <a:rPr lang="en-US" altLang="en-US"/>
              <a:t>Remembering all the details</a:t>
            </a:r>
          </a:p>
          <a:p>
            <a:pPr>
              <a:lnSpc>
                <a:spcPct val="90000"/>
              </a:lnSpc>
            </a:pPr>
            <a:r>
              <a:rPr lang="en-US" altLang="en-US"/>
              <a:t>Communicating with other development team members</a:t>
            </a:r>
          </a:p>
          <a:p>
            <a:pPr>
              <a:lnSpc>
                <a:spcPct val="90000"/>
              </a:lnSpc>
            </a:pPr>
            <a:r>
              <a:rPr lang="en-US" altLang="en-US"/>
              <a:t>Communicating with a variety of users and stakeholders</a:t>
            </a:r>
          </a:p>
          <a:p>
            <a:pPr>
              <a:lnSpc>
                <a:spcPct val="90000"/>
              </a:lnSpc>
            </a:pPr>
            <a:r>
              <a:rPr lang="en-US" altLang="en-US"/>
              <a:t>Documenting what was done for future maintenance/enhancement</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endParaRPr lang="en-US" altLang="en-US"/>
          </a:p>
        </p:txBody>
      </p:sp>
      <p:sp>
        <p:nvSpPr>
          <p:cNvPr id="5" name="Slide Number Placeholder 5"/>
          <p:cNvSpPr>
            <a:spLocks noGrp="1"/>
          </p:cNvSpPr>
          <p:nvPr>
            <p:ph type="sldNum" sz="quarter" idx="12"/>
          </p:nvPr>
        </p:nvSpPr>
        <p:spPr/>
        <p:txBody>
          <a:bodyPr/>
          <a:lstStyle/>
          <a:p>
            <a:fld id="{0D940F79-0081-40D9-B8A8-E0A5C15A6274}" type="slidenum">
              <a:rPr lang="en-US" altLang="en-US"/>
              <a:pPr/>
              <a:t>25</a:t>
            </a:fld>
            <a:endParaRPr lang="en-US" altLang="en-US"/>
          </a:p>
        </p:txBody>
      </p:sp>
      <p:sp>
        <p:nvSpPr>
          <p:cNvPr id="212994" name="Rectangle 2"/>
          <p:cNvSpPr>
            <a:spLocks noGrp="1" noChangeArrowheads="1"/>
          </p:cNvSpPr>
          <p:nvPr>
            <p:ph type="title"/>
          </p:nvPr>
        </p:nvSpPr>
        <p:spPr/>
        <p:txBody>
          <a:bodyPr/>
          <a:lstStyle/>
          <a:p>
            <a:r>
              <a:rPr lang="en-US" altLang="en-US" sz="3600"/>
              <a:t>Stakeholders</a:t>
            </a:r>
            <a:br>
              <a:rPr lang="en-US" altLang="en-US" sz="3600"/>
            </a:br>
            <a:r>
              <a:rPr lang="en-US" altLang="en-US" sz="2800"/>
              <a:t>Who do you involve and talk to?</a:t>
            </a:r>
            <a:r>
              <a:rPr lang="en-US" altLang="en-US" sz="3600"/>
              <a:t> </a:t>
            </a:r>
          </a:p>
        </p:txBody>
      </p:sp>
      <p:sp>
        <p:nvSpPr>
          <p:cNvPr id="212995" name="Rectangle 3"/>
          <p:cNvSpPr>
            <a:spLocks noGrp="1" noChangeArrowheads="1"/>
          </p:cNvSpPr>
          <p:nvPr>
            <p:ph type="body" idx="1"/>
          </p:nvPr>
        </p:nvSpPr>
        <p:spPr>
          <a:xfrm>
            <a:off x="457200" y="1600200"/>
            <a:ext cx="8229600" cy="4191000"/>
          </a:xfrm>
        </p:spPr>
        <p:txBody>
          <a:bodyPr/>
          <a:lstStyle/>
          <a:p>
            <a:r>
              <a:rPr lang="en-US" altLang="en-US" sz="2400" b="1"/>
              <a:t>Stakeholders</a:t>
            </a:r>
            <a:r>
              <a:rPr lang="en-US" altLang="en-US" sz="2400"/>
              <a:t>– persons who have an interest in the successful implementation of the system</a:t>
            </a:r>
          </a:p>
          <a:p>
            <a:r>
              <a:rPr lang="en-US" altLang="en-US" sz="2400" b="1"/>
              <a:t>Internal Stakeholders</a:t>
            </a:r>
            <a:r>
              <a:rPr lang="en-US" altLang="en-US" sz="2400"/>
              <a:t>– persons within the organization</a:t>
            </a:r>
          </a:p>
          <a:p>
            <a:r>
              <a:rPr lang="en-US" altLang="en-US" sz="2400" b="1"/>
              <a:t>External stakeholders </a:t>
            </a:r>
            <a:r>
              <a:rPr lang="en-US" altLang="en-US" sz="2400"/>
              <a:t>–</a:t>
            </a:r>
            <a:r>
              <a:rPr lang="en-US" altLang="en-US" sz="2400" b="1"/>
              <a:t> </a:t>
            </a:r>
            <a:r>
              <a:rPr lang="en-US" altLang="en-US" sz="2400"/>
              <a:t>persons outside the organization</a:t>
            </a:r>
          </a:p>
          <a:p>
            <a:r>
              <a:rPr lang="en-US" altLang="en-US" sz="2400" b="1"/>
              <a:t>Operational stakeholders </a:t>
            </a:r>
            <a:r>
              <a:rPr lang="en-US" altLang="en-US" sz="2400"/>
              <a:t>–</a:t>
            </a:r>
            <a:r>
              <a:rPr lang="en-US" altLang="en-US" sz="2400" b="1"/>
              <a:t> </a:t>
            </a:r>
            <a:r>
              <a:rPr lang="en-US" altLang="en-US" sz="2400"/>
              <a:t>persons who regularly interact with the system</a:t>
            </a:r>
          </a:p>
          <a:p>
            <a:r>
              <a:rPr lang="en-US" altLang="en-US" sz="2400" b="1"/>
              <a:t>Executive stakeholders</a:t>
            </a:r>
            <a:r>
              <a:rPr lang="en-US" altLang="en-US" sz="2400"/>
              <a:t>– persons who don’t directly interact, but use the information or have  financial interest </a:t>
            </a:r>
          </a:p>
          <a:p>
            <a:endParaRPr lang="en-US" altLang="en-US" sz="2400"/>
          </a:p>
          <a:p>
            <a:endParaRPr lang="en-US" altLang="en-US" sz="240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5"/>
          <p:cNvSpPr>
            <a:spLocks noGrp="1"/>
          </p:cNvSpPr>
          <p:nvPr>
            <p:ph type="ftr" sz="quarter" idx="11"/>
          </p:nvPr>
        </p:nvSpPr>
        <p:spPr/>
        <p:txBody>
          <a:bodyPr/>
          <a:lstStyle/>
          <a:p>
            <a:endParaRPr lang="en-US" altLang="en-US"/>
          </a:p>
        </p:txBody>
      </p:sp>
      <p:sp>
        <p:nvSpPr>
          <p:cNvPr id="6" name="Slide Number Placeholder 6"/>
          <p:cNvSpPr>
            <a:spLocks noGrp="1"/>
          </p:cNvSpPr>
          <p:nvPr>
            <p:ph type="sldNum" sz="quarter" idx="12"/>
          </p:nvPr>
        </p:nvSpPr>
        <p:spPr/>
        <p:txBody>
          <a:bodyPr/>
          <a:lstStyle/>
          <a:p>
            <a:fld id="{682B750C-7F5F-4C89-8FB3-E512ECCFAABE}" type="slidenum">
              <a:rPr lang="en-US" altLang="en-US"/>
              <a:pPr/>
              <a:t>26</a:t>
            </a:fld>
            <a:endParaRPr lang="en-US" altLang="en-US"/>
          </a:p>
        </p:txBody>
      </p:sp>
      <p:sp>
        <p:nvSpPr>
          <p:cNvPr id="214018" name="Rectangle 2"/>
          <p:cNvSpPr>
            <a:spLocks noGrp="1" noChangeArrowheads="1"/>
          </p:cNvSpPr>
          <p:nvPr>
            <p:ph type="title"/>
          </p:nvPr>
        </p:nvSpPr>
        <p:spPr>
          <a:xfrm>
            <a:off x="457200" y="122238"/>
            <a:ext cx="7543800" cy="1173162"/>
          </a:xfrm>
        </p:spPr>
        <p:txBody>
          <a:bodyPr/>
          <a:lstStyle/>
          <a:p>
            <a:r>
              <a:rPr lang="en-US" altLang="en-US" sz="3600"/>
              <a:t>Stakeholders</a:t>
            </a:r>
            <a:r>
              <a:rPr lang="en-US" altLang="en-US" sz="3200"/>
              <a:t> </a:t>
            </a:r>
            <a:r>
              <a:rPr lang="en-US" altLang="en-US" sz="2000"/>
              <a:t>of a comprehensive accounting system for public company</a:t>
            </a:r>
            <a:r>
              <a:rPr lang="en-US" altLang="en-US" sz="3200"/>
              <a:t> </a:t>
            </a:r>
          </a:p>
        </p:txBody>
      </p:sp>
      <p:sp>
        <p:nvSpPr>
          <p:cNvPr id="214019" name="Rectangle 3"/>
          <p:cNvSpPr>
            <a:spLocks noGrp="1" noChangeArrowheads="1"/>
          </p:cNvSpPr>
          <p:nvPr>
            <p:ph type="body" sz="half" idx="1"/>
          </p:nvPr>
        </p:nvSpPr>
        <p:spPr/>
        <p:txBody>
          <a:bodyPr/>
          <a:lstStyle/>
          <a:p>
            <a:pPr>
              <a:buFont typeface="Wingdings" pitchFamily="2" charset="2"/>
              <a:buNone/>
            </a:pPr>
            <a:endParaRPr lang="en-US" altLang="en-US" sz="2400"/>
          </a:p>
          <a:p>
            <a:endParaRPr lang="en-US" altLang="en-US" sz="2400"/>
          </a:p>
        </p:txBody>
      </p:sp>
      <p:pic>
        <p:nvPicPr>
          <p:cNvPr id="214023" name="Picture 7"/>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838200" y="1447800"/>
            <a:ext cx="7010400" cy="4549775"/>
          </a:xfrm>
          <a:noFill/>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endParaRPr lang="en-US" altLang="en-US"/>
          </a:p>
        </p:txBody>
      </p:sp>
      <p:sp>
        <p:nvSpPr>
          <p:cNvPr id="5" name="Slide Number Placeholder 5"/>
          <p:cNvSpPr>
            <a:spLocks noGrp="1"/>
          </p:cNvSpPr>
          <p:nvPr>
            <p:ph type="sldNum" sz="quarter" idx="12"/>
          </p:nvPr>
        </p:nvSpPr>
        <p:spPr/>
        <p:txBody>
          <a:bodyPr/>
          <a:lstStyle/>
          <a:p>
            <a:fld id="{8A83FB43-0898-485D-9913-B11137DEC6D3}" type="slidenum">
              <a:rPr lang="en-US" altLang="en-US"/>
              <a:pPr/>
              <a:t>27</a:t>
            </a:fld>
            <a:endParaRPr lang="en-US" altLang="en-US"/>
          </a:p>
        </p:txBody>
      </p:sp>
      <p:sp>
        <p:nvSpPr>
          <p:cNvPr id="217090" name="Rectangle 2"/>
          <p:cNvSpPr>
            <a:spLocks noGrp="1" noChangeArrowheads="1"/>
          </p:cNvSpPr>
          <p:nvPr>
            <p:ph type="title"/>
          </p:nvPr>
        </p:nvSpPr>
        <p:spPr/>
        <p:txBody>
          <a:bodyPr/>
          <a:lstStyle/>
          <a:p>
            <a:r>
              <a:rPr lang="en-US" altLang="en-US" sz="3600"/>
              <a:t>Stakeholders</a:t>
            </a:r>
            <a:br>
              <a:rPr lang="en-US" altLang="en-US" sz="3600"/>
            </a:br>
            <a:r>
              <a:rPr lang="en-US" altLang="en-US" sz="2800"/>
              <a:t>For RMO CSMS Project</a:t>
            </a:r>
            <a:r>
              <a:rPr lang="en-US" altLang="en-US" sz="3600"/>
              <a:t> </a:t>
            </a:r>
          </a:p>
        </p:txBody>
      </p:sp>
      <p:sp>
        <p:nvSpPr>
          <p:cNvPr id="217091" name="Rectangle 3"/>
          <p:cNvSpPr>
            <a:spLocks noGrp="1" noChangeArrowheads="1"/>
          </p:cNvSpPr>
          <p:nvPr>
            <p:ph type="body" idx="1"/>
          </p:nvPr>
        </p:nvSpPr>
        <p:spPr>
          <a:xfrm>
            <a:off x="457200" y="1600200"/>
            <a:ext cx="8229600" cy="4191000"/>
          </a:xfrm>
        </p:spPr>
        <p:txBody>
          <a:bodyPr/>
          <a:lstStyle/>
          <a:p>
            <a:r>
              <a:rPr lang="en-US" altLang="en-US" sz="2600"/>
              <a:t>Phone/mail sales order clerks</a:t>
            </a:r>
            <a:endParaRPr lang="en-US" altLang="zh-CN" sz="2600">
              <a:ea typeface="宋体" charset="-122"/>
            </a:endParaRPr>
          </a:p>
          <a:p>
            <a:r>
              <a:rPr lang="en-US" altLang="zh-CN" sz="2600">
                <a:ea typeface="宋体" charset="-122"/>
              </a:rPr>
              <a:t>Warehouse and shipping personnel</a:t>
            </a:r>
          </a:p>
          <a:p>
            <a:r>
              <a:rPr lang="en-US" altLang="zh-CN" sz="2600">
                <a:ea typeface="宋体" charset="-122"/>
              </a:rPr>
              <a:t>Marketing personnel who maintain online catalog information</a:t>
            </a:r>
          </a:p>
          <a:p>
            <a:r>
              <a:rPr lang="en-US" altLang="zh-CN" sz="2600">
                <a:ea typeface="宋体" charset="-122"/>
              </a:rPr>
              <a:t>Marketing, sales, accounting, and financial managers</a:t>
            </a:r>
          </a:p>
          <a:p>
            <a:r>
              <a:rPr lang="en-US" altLang="zh-CN" sz="2600">
                <a:ea typeface="宋体" charset="-122"/>
              </a:rPr>
              <a:t>Senior executives</a:t>
            </a:r>
          </a:p>
          <a:p>
            <a:r>
              <a:rPr lang="en-US" altLang="zh-CN" sz="2600">
                <a:ea typeface="宋体" charset="-122"/>
              </a:rPr>
              <a:t>Customers</a:t>
            </a:r>
          </a:p>
          <a:p>
            <a:r>
              <a:rPr lang="en-US" altLang="zh-CN" sz="2600">
                <a:ea typeface="宋体" charset="-122"/>
              </a:rPr>
              <a:t>External shippers (e.g., UPS and FedEx)</a:t>
            </a:r>
            <a:endParaRPr lang="en-US" altLang="en-US" sz="260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5"/>
          <p:cNvSpPr>
            <a:spLocks noGrp="1"/>
          </p:cNvSpPr>
          <p:nvPr>
            <p:ph type="ftr" sz="quarter" idx="11"/>
          </p:nvPr>
        </p:nvSpPr>
        <p:spPr/>
        <p:txBody>
          <a:bodyPr/>
          <a:lstStyle/>
          <a:p>
            <a:endParaRPr lang="en-US" altLang="en-US"/>
          </a:p>
        </p:txBody>
      </p:sp>
      <p:sp>
        <p:nvSpPr>
          <p:cNvPr id="6" name="Slide Number Placeholder 6"/>
          <p:cNvSpPr>
            <a:spLocks noGrp="1"/>
          </p:cNvSpPr>
          <p:nvPr>
            <p:ph type="sldNum" sz="quarter" idx="12"/>
          </p:nvPr>
        </p:nvSpPr>
        <p:spPr/>
        <p:txBody>
          <a:bodyPr/>
          <a:lstStyle/>
          <a:p>
            <a:fld id="{1FD02E4D-5A36-4740-B562-EA31911539FB}" type="slidenum">
              <a:rPr lang="en-US" altLang="en-US"/>
              <a:pPr/>
              <a:t>28</a:t>
            </a:fld>
            <a:endParaRPr lang="en-US" altLang="en-US"/>
          </a:p>
        </p:txBody>
      </p:sp>
      <p:sp>
        <p:nvSpPr>
          <p:cNvPr id="216066" name="Rectangle 2"/>
          <p:cNvSpPr>
            <a:spLocks noGrp="1" noChangeArrowheads="1"/>
          </p:cNvSpPr>
          <p:nvPr>
            <p:ph type="title"/>
          </p:nvPr>
        </p:nvSpPr>
        <p:spPr>
          <a:xfrm>
            <a:off x="381000" y="1447800"/>
            <a:ext cx="2895600" cy="1295400"/>
          </a:xfrm>
        </p:spPr>
        <p:txBody>
          <a:bodyPr/>
          <a:lstStyle/>
          <a:p>
            <a:r>
              <a:rPr lang="en-US" altLang="en-US" sz="3200"/>
              <a:t>RMO Internal Stakeholders</a:t>
            </a:r>
          </a:p>
        </p:txBody>
      </p:sp>
      <p:sp>
        <p:nvSpPr>
          <p:cNvPr id="216067" name="Rectangle 3"/>
          <p:cNvSpPr>
            <a:spLocks noGrp="1" noChangeArrowheads="1"/>
          </p:cNvSpPr>
          <p:nvPr>
            <p:ph type="body" sz="half" idx="1"/>
          </p:nvPr>
        </p:nvSpPr>
        <p:spPr/>
        <p:txBody>
          <a:bodyPr/>
          <a:lstStyle/>
          <a:p>
            <a:pPr>
              <a:buFont typeface="Wingdings" pitchFamily="2" charset="2"/>
              <a:buNone/>
            </a:pPr>
            <a:endParaRPr lang="en-US" altLang="en-US" sz="2400"/>
          </a:p>
          <a:p>
            <a:endParaRPr lang="en-US" altLang="en-US" sz="2400"/>
          </a:p>
        </p:txBody>
      </p:sp>
      <p:pic>
        <p:nvPicPr>
          <p:cNvPr id="216070" name="Picture 6"/>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3476625" y="152400"/>
            <a:ext cx="4216400" cy="6096000"/>
          </a:xfrm>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endParaRPr lang="en-US" altLang="en-US"/>
          </a:p>
        </p:txBody>
      </p:sp>
      <p:sp>
        <p:nvSpPr>
          <p:cNvPr id="5" name="Slide Number Placeholder 5"/>
          <p:cNvSpPr>
            <a:spLocks noGrp="1"/>
          </p:cNvSpPr>
          <p:nvPr>
            <p:ph type="sldNum" sz="quarter" idx="12"/>
          </p:nvPr>
        </p:nvSpPr>
        <p:spPr/>
        <p:txBody>
          <a:bodyPr/>
          <a:lstStyle/>
          <a:p>
            <a:fld id="{97B1E7B3-BE9B-495E-8EA6-2CBC3F2AA887}" type="slidenum">
              <a:rPr lang="en-US" altLang="en-US"/>
              <a:pPr/>
              <a:t>29</a:t>
            </a:fld>
            <a:endParaRPr lang="en-US" altLang="en-US"/>
          </a:p>
        </p:txBody>
      </p:sp>
      <p:sp>
        <p:nvSpPr>
          <p:cNvPr id="220162" name="Rectangle 2"/>
          <p:cNvSpPr>
            <a:spLocks noGrp="1" noChangeArrowheads="1"/>
          </p:cNvSpPr>
          <p:nvPr>
            <p:ph type="title"/>
          </p:nvPr>
        </p:nvSpPr>
        <p:spPr/>
        <p:txBody>
          <a:bodyPr/>
          <a:lstStyle/>
          <a:p>
            <a:r>
              <a:rPr lang="en-US" altLang="en-US" sz="3600"/>
              <a:t>Information Gathering Techniques </a:t>
            </a:r>
          </a:p>
        </p:txBody>
      </p:sp>
      <p:sp>
        <p:nvSpPr>
          <p:cNvPr id="220163" name="Rectangle 3"/>
          <p:cNvSpPr>
            <a:spLocks noGrp="1" noChangeArrowheads="1"/>
          </p:cNvSpPr>
          <p:nvPr>
            <p:ph type="body" idx="1"/>
          </p:nvPr>
        </p:nvSpPr>
        <p:spPr>
          <a:xfrm>
            <a:off x="457200" y="1524000"/>
            <a:ext cx="8229600" cy="3962400"/>
          </a:xfrm>
        </p:spPr>
        <p:txBody>
          <a:bodyPr/>
          <a:lstStyle/>
          <a:p>
            <a:r>
              <a:rPr lang="en-US" altLang="en-US" sz="2800" dirty="0"/>
              <a:t>Interviewing users and other stakeholders</a:t>
            </a:r>
            <a:endParaRPr lang="en-US" altLang="zh-CN" sz="2800" dirty="0">
              <a:ea typeface="宋体" charset="-122"/>
            </a:endParaRPr>
          </a:p>
          <a:p>
            <a:r>
              <a:rPr lang="en-US" altLang="zh-CN" sz="2800" dirty="0">
                <a:ea typeface="宋体" charset="-122"/>
              </a:rPr>
              <a:t>Distributing and collecting questionnaires</a:t>
            </a:r>
          </a:p>
          <a:p>
            <a:r>
              <a:rPr lang="en-US" altLang="zh-CN" sz="2800" dirty="0">
                <a:ea typeface="宋体" charset="-122"/>
              </a:rPr>
              <a:t>Reviewing inputs, outputs, and documentation</a:t>
            </a:r>
          </a:p>
          <a:p>
            <a:r>
              <a:rPr lang="en-US" altLang="zh-CN" sz="2800" dirty="0">
                <a:ea typeface="宋体" charset="-122"/>
              </a:rPr>
              <a:t>Observing and documenting business procedures</a:t>
            </a:r>
          </a:p>
          <a:p>
            <a:r>
              <a:rPr lang="en-US" altLang="zh-CN" sz="2800" dirty="0">
                <a:ea typeface="宋体" charset="-122"/>
              </a:rPr>
              <a:t>Researching vendor solutions</a:t>
            </a:r>
          </a:p>
          <a:p>
            <a:r>
              <a:rPr lang="en-US" altLang="zh-CN" sz="2800" dirty="0">
                <a:ea typeface="宋体" charset="-122"/>
              </a:rPr>
              <a:t>Collecting active user comments and suggestions</a:t>
            </a:r>
            <a:endParaRPr lang="en-US" altLang="en-US" sz="28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endParaRPr lang="en-US" altLang="en-US"/>
          </a:p>
        </p:txBody>
      </p:sp>
      <p:sp>
        <p:nvSpPr>
          <p:cNvPr id="5" name="Slide Number Placeholder 5"/>
          <p:cNvSpPr>
            <a:spLocks noGrp="1"/>
          </p:cNvSpPr>
          <p:nvPr>
            <p:ph type="sldNum" sz="quarter" idx="12"/>
          </p:nvPr>
        </p:nvSpPr>
        <p:spPr/>
        <p:txBody>
          <a:bodyPr/>
          <a:lstStyle/>
          <a:p>
            <a:fld id="{422E1C83-3C02-4A67-9326-BF0A507C6498}" type="slidenum">
              <a:rPr lang="en-US" altLang="en-US"/>
              <a:pPr/>
              <a:t>3</a:t>
            </a:fld>
            <a:endParaRPr lang="en-US" altLang="en-US"/>
          </a:p>
        </p:txBody>
      </p:sp>
      <p:sp>
        <p:nvSpPr>
          <p:cNvPr id="192514" name="Rectangle 2"/>
          <p:cNvSpPr>
            <a:spLocks noGrp="1" noChangeArrowheads="1"/>
          </p:cNvSpPr>
          <p:nvPr>
            <p:ph type="title"/>
          </p:nvPr>
        </p:nvSpPr>
        <p:spPr>
          <a:xfrm>
            <a:off x="457200" y="122238"/>
            <a:ext cx="7543800" cy="1020762"/>
          </a:xfrm>
        </p:spPr>
        <p:txBody>
          <a:bodyPr/>
          <a:lstStyle/>
          <a:p>
            <a:r>
              <a:rPr lang="en-US" altLang="en-US"/>
              <a:t>Learning Objectives</a:t>
            </a:r>
          </a:p>
        </p:txBody>
      </p:sp>
      <p:sp>
        <p:nvSpPr>
          <p:cNvPr id="192516" name="Rectangle 4"/>
          <p:cNvSpPr>
            <a:spLocks noGrp="1" noChangeArrowheads="1"/>
          </p:cNvSpPr>
          <p:nvPr>
            <p:ph idx="1"/>
          </p:nvPr>
        </p:nvSpPr>
        <p:spPr>
          <a:xfrm>
            <a:off x="457200" y="1371600"/>
            <a:ext cx="8229600" cy="4759325"/>
          </a:xfrm>
        </p:spPr>
        <p:txBody>
          <a:bodyPr/>
          <a:lstStyle/>
          <a:p>
            <a:r>
              <a:rPr lang="en-US" altLang="zh-CN" sz="2800">
                <a:ea typeface="宋体" charset="-122"/>
              </a:rPr>
              <a:t>Describe the activities of systems analysis</a:t>
            </a:r>
          </a:p>
          <a:p>
            <a:r>
              <a:rPr lang="en-US" altLang="zh-CN" sz="2800">
                <a:ea typeface="宋体" charset="-122"/>
              </a:rPr>
              <a:t>Explain the difference between functional and nonfunctional requirements</a:t>
            </a:r>
          </a:p>
          <a:p>
            <a:r>
              <a:rPr lang="en-US" altLang="zh-CN" sz="2800">
                <a:ea typeface="宋体" charset="-122"/>
              </a:rPr>
              <a:t>Describe the role of models in systems analysis</a:t>
            </a:r>
          </a:p>
          <a:p>
            <a:r>
              <a:rPr lang="en-US" altLang="zh-CN" sz="2800">
                <a:ea typeface="宋体" charset="-122"/>
              </a:rPr>
              <a:t>Identify and understand different kinds of stakeholders and their contributions to requirements definition</a:t>
            </a:r>
          </a:p>
          <a:p>
            <a:r>
              <a:rPr lang="en-US" altLang="zh-CN" sz="2800">
                <a:ea typeface="宋体" charset="-122"/>
              </a:rPr>
              <a:t>Describe information-gathering techniques and determine when each is best applied</a:t>
            </a:r>
          </a:p>
          <a:p>
            <a:r>
              <a:rPr lang="en-US" altLang="zh-CN" sz="2800">
                <a:ea typeface="宋体" charset="-122"/>
              </a:rPr>
              <a:t>Develop activity diagrams to model workflows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endParaRPr lang="en-US" altLang="en-US"/>
          </a:p>
        </p:txBody>
      </p:sp>
      <p:sp>
        <p:nvSpPr>
          <p:cNvPr id="5" name="Slide Number Placeholder 5"/>
          <p:cNvSpPr>
            <a:spLocks noGrp="1"/>
          </p:cNvSpPr>
          <p:nvPr>
            <p:ph type="sldNum" sz="quarter" idx="12"/>
          </p:nvPr>
        </p:nvSpPr>
        <p:spPr/>
        <p:txBody>
          <a:bodyPr/>
          <a:lstStyle/>
          <a:p>
            <a:fld id="{BAA97130-0A02-4716-9973-2AFD49210752}" type="slidenum">
              <a:rPr lang="en-US" altLang="en-US"/>
              <a:pPr/>
              <a:t>30</a:t>
            </a:fld>
            <a:endParaRPr lang="en-US" altLang="en-US"/>
          </a:p>
        </p:txBody>
      </p:sp>
      <p:sp>
        <p:nvSpPr>
          <p:cNvPr id="221186" name="Rectangle 2"/>
          <p:cNvSpPr>
            <a:spLocks noGrp="1" noChangeArrowheads="1"/>
          </p:cNvSpPr>
          <p:nvPr>
            <p:ph type="title"/>
          </p:nvPr>
        </p:nvSpPr>
        <p:spPr/>
        <p:txBody>
          <a:bodyPr/>
          <a:lstStyle/>
          <a:p>
            <a:r>
              <a:rPr lang="en-US" altLang="en-US" sz="3600"/>
              <a:t>Interviewing Users and Other Stakeholders </a:t>
            </a:r>
          </a:p>
        </p:txBody>
      </p:sp>
      <p:sp>
        <p:nvSpPr>
          <p:cNvPr id="221187" name="Rectangle 3"/>
          <p:cNvSpPr>
            <a:spLocks noGrp="1" noChangeArrowheads="1"/>
          </p:cNvSpPr>
          <p:nvPr>
            <p:ph type="body" idx="1"/>
          </p:nvPr>
        </p:nvSpPr>
        <p:spPr>
          <a:xfrm>
            <a:off x="457200" y="1752600"/>
            <a:ext cx="8229600" cy="4191000"/>
          </a:xfrm>
        </p:spPr>
        <p:txBody>
          <a:bodyPr/>
          <a:lstStyle/>
          <a:p>
            <a:r>
              <a:rPr lang="en-US" altLang="en-US" sz="2800"/>
              <a:t>Prepare detailed questions</a:t>
            </a:r>
            <a:endParaRPr lang="en-US" altLang="zh-CN" sz="2800">
              <a:ea typeface="宋体" charset="-122"/>
            </a:endParaRPr>
          </a:p>
          <a:p>
            <a:r>
              <a:rPr lang="en-US" altLang="zh-CN" sz="2800">
                <a:ea typeface="宋体" charset="-122"/>
              </a:rPr>
              <a:t>Meet with individuals or groups of users</a:t>
            </a:r>
          </a:p>
          <a:p>
            <a:r>
              <a:rPr lang="en-US" altLang="zh-CN" sz="2800">
                <a:ea typeface="宋体" charset="-122"/>
              </a:rPr>
              <a:t>Obtain and discuss answers to the questions</a:t>
            </a:r>
          </a:p>
          <a:p>
            <a:r>
              <a:rPr lang="en-US" altLang="zh-CN" sz="2800">
                <a:ea typeface="宋体" charset="-122"/>
              </a:rPr>
              <a:t>Document the answers</a:t>
            </a:r>
          </a:p>
          <a:p>
            <a:r>
              <a:rPr lang="en-US" altLang="zh-CN" sz="2800">
                <a:ea typeface="宋体" charset="-122"/>
              </a:rPr>
              <a:t>Follow up as needed in future meetings or interviews</a:t>
            </a:r>
            <a:endParaRPr lang="en-US" altLang="en-US" sz="280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endParaRPr lang="en-US" altLang="en-US"/>
          </a:p>
        </p:txBody>
      </p:sp>
      <p:sp>
        <p:nvSpPr>
          <p:cNvPr id="5" name="Slide Number Placeholder 5"/>
          <p:cNvSpPr>
            <a:spLocks noGrp="1"/>
          </p:cNvSpPr>
          <p:nvPr>
            <p:ph type="sldNum" sz="quarter" idx="12"/>
          </p:nvPr>
        </p:nvSpPr>
        <p:spPr/>
        <p:txBody>
          <a:bodyPr/>
          <a:lstStyle/>
          <a:p>
            <a:fld id="{141F7179-FA66-4303-9755-6E30EF79208E}" type="slidenum">
              <a:rPr lang="en-US" altLang="en-US"/>
              <a:pPr/>
              <a:t>31</a:t>
            </a:fld>
            <a:endParaRPr lang="en-US" altLang="en-US"/>
          </a:p>
        </p:txBody>
      </p:sp>
      <p:sp>
        <p:nvSpPr>
          <p:cNvPr id="222210" name="Rectangle 2"/>
          <p:cNvSpPr>
            <a:spLocks noGrp="1" noChangeArrowheads="1"/>
          </p:cNvSpPr>
          <p:nvPr>
            <p:ph type="title"/>
          </p:nvPr>
        </p:nvSpPr>
        <p:spPr>
          <a:xfrm>
            <a:off x="457200" y="122238"/>
            <a:ext cx="7543800" cy="1477962"/>
          </a:xfrm>
        </p:spPr>
        <p:txBody>
          <a:bodyPr/>
          <a:lstStyle/>
          <a:p>
            <a:r>
              <a:rPr lang="en-US" altLang="en-US" sz="3600"/>
              <a:t>Themes for Information Gathering Questions </a:t>
            </a:r>
          </a:p>
        </p:txBody>
      </p:sp>
      <p:pic>
        <p:nvPicPr>
          <p:cNvPr id="222215" name="Picture 7"/>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2400" y="2133600"/>
            <a:ext cx="8839200" cy="2584450"/>
          </a:xfrm>
          <a:noFill/>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endParaRPr lang="en-US" altLang="en-US"/>
          </a:p>
        </p:txBody>
      </p:sp>
      <p:sp>
        <p:nvSpPr>
          <p:cNvPr id="5" name="Slide Number Placeholder 5"/>
          <p:cNvSpPr>
            <a:spLocks noGrp="1"/>
          </p:cNvSpPr>
          <p:nvPr>
            <p:ph type="sldNum" sz="quarter" idx="12"/>
          </p:nvPr>
        </p:nvSpPr>
        <p:spPr/>
        <p:txBody>
          <a:bodyPr/>
          <a:lstStyle/>
          <a:p>
            <a:fld id="{1983A884-3548-49D2-8E93-F822DB14FE86}" type="slidenum">
              <a:rPr lang="en-US" altLang="en-US"/>
              <a:pPr/>
              <a:t>32</a:t>
            </a:fld>
            <a:endParaRPr lang="en-US" altLang="en-US"/>
          </a:p>
        </p:txBody>
      </p:sp>
      <p:sp>
        <p:nvSpPr>
          <p:cNvPr id="224258" name="Rectangle 2"/>
          <p:cNvSpPr>
            <a:spLocks noGrp="1" noChangeArrowheads="1"/>
          </p:cNvSpPr>
          <p:nvPr>
            <p:ph type="title"/>
          </p:nvPr>
        </p:nvSpPr>
        <p:spPr>
          <a:xfrm>
            <a:off x="457200" y="122238"/>
            <a:ext cx="7086600" cy="715962"/>
          </a:xfrm>
        </p:spPr>
        <p:txBody>
          <a:bodyPr/>
          <a:lstStyle/>
          <a:p>
            <a:r>
              <a:rPr lang="en-US" altLang="en-US" sz="3600"/>
              <a:t>Preparing for Interview</a:t>
            </a:r>
          </a:p>
        </p:txBody>
      </p:sp>
      <p:pic>
        <p:nvPicPr>
          <p:cNvPr id="224263" name="Picture 7"/>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914400" y="998538"/>
            <a:ext cx="7010400" cy="5132387"/>
          </a:xfrm>
          <a:noFill/>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endParaRPr lang="en-US" altLang="en-US"/>
          </a:p>
        </p:txBody>
      </p:sp>
      <p:sp>
        <p:nvSpPr>
          <p:cNvPr id="5" name="Slide Number Placeholder 5"/>
          <p:cNvSpPr>
            <a:spLocks noGrp="1"/>
          </p:cNvSpPr>
          <p:nvPr>
            <p:ph type="sldNum" sz="quarter" idx="12"/>
          </p:nvPr>
        </p:nvSpPr>
        <p:spPr/>
        <p:txBody>
          <a:bodyPr/>
          <a:lstStyle/>
          <a:p>
            <a:fld id="{2618F878-F94B-403D-AB98-5EF448BDE879}" type="slidenum">
              <a:rPr lang="en-US" altLang="en-US"/>
              <a:pPr/>
              <a:t>33</a:t>
            </a:fld>
            <a:endParaRPr lang="en-US" altLang="en-US"/>
          </a:p>
        </p:txBody>
      </p:sp>
      <p:sp>
        <p:nvSpPr>
          <p:cNvPr id="225282" name="Rectangle 2"/>
          <p:cNvSpPr>
            <a:spLocks noGrp="1" noChangeArrowheads="1"/>
          </p:cNvSpPr>
          <p:nvPr>
            <p:ph type="title"/>
          </p:nvPr>
        </p:nvSpPr>
        <p:spPr>
          <a:xfrm>
            <a:off x="381000" y="533400"/>
            <a:ext cx="2133600" cy="1828800"/>
          </a:xfrm>
        </p:spPr>
        <p:txBody>
          <a:bodyPr/>
          <a:lstStyle/>
          <a:p>
            <a:r>
              <a:rPr lang="en-US" altLang="en-US" sz="3200"/>
              <a:t>Interview Session Agenda</a:t>
            </a:r>
          </a:p>
        </p:txBody>
      </p:sp>
      <p:pic>
        <p:nvPicPr>
          <p:cNvPr id="225287" name="Picture 7"/>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832100" y="228600"/>
            <a:ext cx="4876800" cy="5902325"/>
          </a:xfrm>
          <a:noFill/>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endParaRPr lang="en-US" altLang="en-US"/>
          </a:p>
        </p:txBody>
      </p:sp>
      <p:sp>
        <p:nvSpPr>
          <p:cNvPr id="5" name="Slide Number Placeholder 5"/>
          <p:cNvSpPr>
            <a:spLocks noGrp="1"/>
          </p:cNvSpPr>
          <p:nvPr>
            <p:ph type="sldNum" sz="quarter" idx="12"/>
          </p:nvPr>
        </p:nvSpPr>
        <p:spPr/>
        <p:txBody>
          <a:bodyPr/>
          <a:lstStyle/>
          <a:p>
            <a:fld id="{4151C6BC-09FD-4BC3-A29D-02C34EA3AA3B}" type="slidenum">
              <a:rPr lang="en-US" altLang="en-US"/>
              <a:pPr/>
              <a:t>34</a:t>
            </a:fld>
            <a:endParaRPr lang="en-US" altLang="en-US"/>
          </a:p>
        </p:txBody>
      </p:sp>
      <p:sp>
        <p:nvSpPr>
          <p:cNvPr id="226306" name="Rectangle 2"/>
          <p:cNvSpPr>
            <a:spLocks noGrp="1" noChangeArrowheads="1"/>
          </p:cNvSpPr>
          <p:nvPr>
            <p:ph type="title"/>
          </p:nvPr>
        </p:nvSpPr>
        <p:spPr>
          <a:xfrm>
            <a:off x="457200" y="122238"/>
            <a:ext cx="7086600" cy="1173162"/>
          </a:xfrm>
        </p:spPr>
        <p:txBody>
          <a:bodyPr/>
          <a:lstStyle/>
          <a:p>
            <a:r>
              <a:rPr lang="en-US" altLang="en-US" sz="3600"/>
              <a:t>Keeping an Open Items List</a:t>
            </a:r>
          </a:p>
        </p:txBody>
      </p:sp>
      <p:pic>
        <p:nvPicPr>
          <p:cNvPr id="226311" name="Picture 7"/>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2400" y="2133600"/>
            <a:ext cx="8839200" cy="2384425"/>
          </a:xfrm>
          <a:noFill/>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endParaRPr lang="en-US" altLang="en-US"/>
          </a:p>
        </p:txBody>
      </p:sp>
      <p:sp>
        <p:nvSpPr>
          <p:cNvPr id="5" name="Slide Number Placeholder 5"/>
          <p:cNvSpPr>
            <a:spLocks noGrp="1"/>
          </p:cNvSpPr>
          <p:nvPr>
            <p:ph type="sldNum" sz="quarter" idx="12"/>
          </p:nvPr>
        </p:nvSpPr>
        <p:spPr/>
        <p:txBody>
          <a:bodyPr/>
          <a:lstStyle/>
          <a:p>
            <a:fld id="{681397AB-F616-423B-85B7-D87B67B196EE}" type="slidenum">
              <a:rPr lang="en-US" altLang="en-US"/>
              <a:pPr/>
              <a:t>35</a:t>
            </a:fld>
            <a:endParaRPr lang="en-US" altLang="en-US"/>
          </a:p>
        </p:txBody>
      </p:sp>
      <p:sp>
        <p:nvSpPr>
          <p:cNvPr id="227330" name="Rectangle 2"/>
          <p:cNvSpPr>
            <a:spLocks noGrp="1" noChangeArrowheads="1"/>
          </p:cNvSpPr>
          <p:nvPr>
            <p:ph type="title"/>
          </p:nvPr>
        </p:nvSpPr>
        <p:spPr>
          <a:xfrm>
            <a:off x="152400" y="304800"/>
            <a:ext cx="2819400" cy="2895600"/>
          </a:xfrm>
        </p:spPr>
        <p:txBody>
          <a:bodyPr/>
          <a:lstStyle/>
          <a:p>
            <a:r>
              <a:rPr lang="en-US" altLang="en-US" sz="2800"/>
              <a:t>Distribute and Collect Questionnaires</a:t>
            </a:r>
          </a:p>
        </p:txBody>
      </p:sp>
      <p:pic>
        <p:nvPicPr>
          <p:cNvPr id="227332"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895600" y="152400"/>
            <a:ext cx="5832475" cy="6019800"/>
          </a:xfrm>
          <a:noFill/>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endParaRPr lang="en-US" altLang="en-US"/>
          </a:p>
        </p:txBody>
      </p:sp>
      <p:sp>
        <p:nvSpPr>
          <p:cNvPr id="5" name="Slide Number Placeholder 5"/>
          <p:cNvSpPr>
            <a:spLocks noGrp="1"/>
          </p:cNvSpPr>
          <p:nvPr>
            <p:ph type="sldNum" sz="quarter" idx="12"/>
          </p:nvPr>
        </p:nvSpPr>
        <p:spPr/>
        <p:txBody>
          <a:bodyPr/>
          <a:lstStyle/>
          <a:p>
            <a:fld id="{9421672F-3BE0-48F6-AA16-2D26A4E24BAD}" type="slidenum">
              <a:rPr lang="en-US" altLang="en-US"/>
              <a:pPr/>
              <a:t>36</a:t>
            </a:fld>
            <a:endParaRPr lang="en-US" altLang="en-US"/>
          </a:p>
        </p:txBody>
      </p:sp>
      <p:sp>
        <p:nvSpPr>
          <p:cNvPr id="229378" name="Rectangle 2"/>
          <p:cNvSpPr>
            <a:spLocks noGrp="1" noChangeArrowheads="1"/>
          </p:cNvSpPr>
          <p:nvPr>
            <p:ph type="title"/>
          </p:nvPr>
        </p:nvSpPr>
        <p:spPr>
          <a:xfrm>
            <a:off x="457200" y="122238"/>
            <a:ext cx="7086600" cy="1173162"/>
          </a:xfrm>
        </p:spPr>
        <p:txBody>
          <a:bodyPr/>
          <a:lstStyle/>
          <a:p>
            <a:r>
              <a:rPr lang="en-US" altLang="en-US" sz="3200"/>
              <a:t>Review Inputs, Outputs, and Procedures</a:t>
            </a:r>
          </a:p>
        </p:txBody>
      </p:sp>
      <p:pic>
        <p:nvPicPr>
          <p:cNvPr id="229383" name="Picture 7"/>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609600" y="1323975"/>
            <a:ext cx="7924800" cy="4806950"/>
          </a:xfrm>
          <a:noFill/>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endParaRPr lang="en-US" altLang="en-US"/>
          </a:p>
        </p:txBody>
      </p:sp>
      <p:sp>
        <p:nvSpPr>
          <p:cNvPr id="5" name="Slide Number Placeholder 5"/>
          <p:cNvSpPr>
            <a:spLocks noGrp="1"/>
          </p:cNvSpPr>
          <p:nvPr>
            <p:ph type="sldNum" sz="quarter" idx="12"/>
          </p:nvPr>
        </p:nvSpPr>
        <p:spPr/>
        <p:txBody>
          <a:bodyPr/>
          <a:lstStyle/>
          <a:p>
            <a:fld id="{A0EA4F72-961F-4F67-B588-DF3D759BD16F}" type="slidenum">
              <a:rPr lang="en-US" altLang="en-US"/>
              <a:pPr/>
              <a:t>37</a:t>
            </a:fld>
            <a:endParaRPr lang="en-US" altLang="en-US"/>
          </a:p>
        </p:txBody>
      </p:sp>
      <p:sp>
        <p:nvSpPr>
          <p:cNvPr id="230402" name="Rectangle 2"/>
          <p:cNvSpPr>
            <a:spLocks noGrp="1" noChangeArrowheads="1"/>
          </p:cNvSpPr>
          <p:nvPr>
            <p:ph type="title"/>
          </p:nvPr>
        </p:nvSpPr>
        <p:spPr/>
        <p:txBody>
          <a:bodyPr/>
          <a:lstStyle/>
          <a:p>
            <a:r>
              <a:rPr lang="en-US" altLang="en-US" sz="3600"/>
              <a:t>Additional Techniques</a:t>
            </a:r>
          </a:p>
        </p:txBody>
      </p:sp>
      <p:sp>
        <p:nvSpPr>
          <p:cNvPr id="230403" name="Rectangle 3"/>
          <p:cNvSpPr>
            <a:spLocks noGrp="1" noChangeArrowheads="1"/>
          </p:cNvSpPr>
          <p:nvPr>
            <p:ph type="body" idx="1"/>
          </p:nvPr>
        </p:nvSpPr>
        <p:spPr>
          <a:xfrm>
            <a:off x="457200" y="1752600"/>
            <a:ext cx="8229600" cy="4191000"/>
          </a:xfrm>
        </p:spPr>
        <p:txBody>
          <a:bodyPr/>
          <a:lstStyle/>
          <a:p>
            <a:r>
              <a:rPr lang="en-US" altLang="en-US" sz="2800" dirty="0"/>
              <a:t>Observe and Document Business Processes</a:t>
            </a:r>
          </a:p>
          <a:p>
            <a:pPr lvl="1"/>
            <a:r>
              <a:rPr lang="en-US" altLang="en-US" sz="2400" dirty="0"/>
              <a:t>Watch and learn</a:t>
            </a:r>
          </a:p>
          <a:p>
            <a:pPr lvl="1"/>
            <a:r>
              <a:rPr lang="en-US" altLang="en-US" sz="2400" dirty="0"/>
              <a:t>Document with Activity diagram (next section)</a:t>
            </a:r>
          </a:p>
          <a:p>
            <a:r>
              <a:rPr lang="en-US" altLang="en-US" sz="2800" dirty="0"/>
              <a:t>Research Vendor Solutions</a:t>
            </a:r>
          </a:p>
          <a:p>
            <a:pPr lvl="1"/>
            <a:r>
              <a:rPr lang="en-US" altLang="en-US" sz="2400" dirty="0"/>
              <a:t>See what others have done for similar situations</a:t>
            </a:r>
          </a:p>
          <a:p>
            <a:pPr lvl="1"/>
            <a:r>
              <a:rPr lang="en-US" altLang="en-US" sz="2400" dirty="0"/>
              <a:t>White papers, vendor literature, competitors</a:t>
            </a:r>
          </a:p>
          <a:p>
            <a:r>
              <a:rPr lang="en-US" altLang="en-US" sz="2800" dirty="0"/>
              <a:t>Collect Active User Comments and Suggestions</a:t>
            </a:r>
          </a:p>
          <a:p>
            <a:pPr lvl="1"/>
            <a:r>
              <a:rPr lang="en-US" altLang="en-US" sz="2400" dirty="0"/>
              <a:t>Feedback on models and tests</a:t>
            </a:r>
          </a:p>
          <a:p>
            <a:pPr lvl="1"/>
            <a:r>
              <a:rPr lang="en-US" altLang="en-US" sz="2400" dirty="0"/>
              <a:t>Users know it when the see it</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endParaRPr lang="en-US" altLang="en-US"/>
          </a:p>
        </p:txBody>
      </p:sp>
      <p:sp>
        <p:nvSpPr>
          <p:cNvPr id="5" name="Slide Number Placeholder 5"/>
          <p:cNvSpPr>
            <a:spLocks noGrp="1"/>
          </p:cNvSpPr>
          <p:nvPr>
            <p:ph type="sldNum" sz="quarter" idx="12"/>
          </p:nvPr>
        </p:nvSpPr>
        <p:spPr/>
        <p:txBody>
          <a:bodyPr/>
          <a:lstStyle/>
          <a:p>
            <a:fld id="{CE1B08EC-F207-4F38-9A07-B2D016F1291F}" type="slidenum">
              <a:rPr lang="en-US" altLang="en-US"/>
              <a:pPr/>
              <a:t>38</a:t>
            </a:fld>
            <a:endParaRPr lang="en-US" altLang="en-US"/>
          </a:p>
        </p:txBody>
      </p:sp>
      <p:sp>
        <p:nvSpPr>
          <p:cNvPr id="231426" name="Rectangle 2"/>
          <p:cNvSpPr>
            <a:spLocks noGrp="1" noChangeArrowheads="1"/>
          </p:cNvSpPr>
          <p:nvPr>
            <p:ph type="title"/>
          </p:nvPr>
        </p:nvSpPr>
        <p:spPr/>
        <p:txBody>
          <a:bodyPr/>
          <a:lstStyle/>
          <a:p>
            <a:r>
              <a:rPr lang="en-US" altLang="en-US" sz="3600"/>
              <a:t>Documenting Workflows with Activity Diagrams</a:t>
            </a:r>
          </a:p>
        </p:txBody>
      </p:sp>
      <p:sp>
        <p:nvSpPr>
          <p:cNvPr id="231427" name="Rectangle 3"/>
          <p:cNvSpPr>
            <a:spLocks noGrp="1" noChangeArrowheads="1"/>
          </p:cNvSpPr>
          <p:nvPr>
            <p:ph type="body" idx="1"/>
          </p:nvPr>
        </p:nvSpPr>
        <p:spPr>
          <a:xfrm>
            <a:off x="457200" y="1752600"/>
            <a:ext cx="8229600" cy="4191000"/>
          </a:xfrm>
        </p:spPr>
        <p:txBody>
          <a:bodyPr/>
          <a:lstStyle/>
          <a:p>
            <a:r>
              <a:rPr lang="en-US" altLang="en-US" sz="2800"/>
              <a:t>Workflow– sequence of processing steps that completely handles one business transaction or customer request</a:t>
            </a:r>
          </a:p>
          <a:p>
            <a:r>
              <a:rPr lang="en-US" altLang="en-US" sz="2800"/>
              <a:t>Activity Diagram– describes user (or system) activities, the person who does each activity, and the sequential flow of these activities</a:t>
            </a:r>
          </a:p>
          <a:p>
            <a:pPr lvl="1"/>
            <a:r>
              <a:rPr lang="en-US" altLang="en-US" sz="2400"/>
              <a:t>Useful for showing a graphical model of a workflow</a:t>
            </a:r>
          </a:p>
          <a:p>
            <a:pPr lvl="1"/>
            <a:r>
              <a:rPr lang="en-US" altLang="en-US" sz="2400"/>
              <a:t>A UML diagram</a:t>
            </a:r>
          </a:p>
          <a:p>
            <a:endParaRPr lang="en-US" altLang="en-US" sz="2800"/>
          </a:p>
          <a:p>
            <a:endParaRPr lang="en-US" altLang="en-US" sz="280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Entity-Activity Table</a:t>
            </a:r>
            <a:endParaRPr lang="en-ZA" dirty="0"/>
          </a:p>
        </p:txBody>
      </p:sp>
      <p:sp>
        <p:nvSpPr>
          <p:cNvPr id="3" name="Content Placeholder 2"/>
          <p:cNvSpPr>
            <a:spLocks noGrp="1"/>
          </p:cNvSpPr>
          <p:nvPr>
            <p:ph idx="1"/>
          </p:nvPr>
        </p:nvSpPr>
        <p:spPr/>
        <p:txBody>
          <a:bodyPr/>
          <a:lstStyle/>
          <a:p>
            <a:pPr lvl="0"/>
            <a:r>
              <a:rPr lang="en-US" sz="2000" dirty="0">
                <a:solidFill>
                  <a:schemeClr val="tx1"/>
                </a:solidFill>
                <a:latin typeface="+mn-lt"/>
                <a:ea typeface="+mn-ea"/>
                <a:cs typeface="+mn-cs"/>
              </a:rPr>
              <a:t>The first step is to identify the </a:t>
            </a:r>
            <a:r>
              <a:rPr lang="en-US" sz="2000" b="1" dirty="0">
                <a:solidFill>
                  <a:schemeClr val="tx1"/>
                </a:solidFill>
                <a:latin typeface="+mn-lt"/>
                <a:ea typeface="+mn-ea"/>
                <a:cs typeface="+mn-cs"/>
              </a:rPr>
              <a:t>agents</a:t>
            </a:r>
            <a:r>
              <a:rPr lang="en-US" sz="2000" dirty="0">
                <a:solidFill>
                  <a:schemeClr val="tx1"/>
                </a:solidFill>
                <a:latin typeface="+mn-lt"/>
                <a:ea typeface="+mn-ea"/>
                <a:cs typeface="+mn-cs"/>
              </a:rPr>
              <a:t> to create the appropriate swim lanes. </a:t>
            </a:r>
            <a:endParaRPr lang="en-ZA" sz="2000" dirty="0">
              <a:solidFill>
                <a:schemeClr val="tx1"/>
              </a:solidFill>
              <a:latin typeface="+mn-lt"/>
              <a:ea typeface="+mn-ea"/>
              <a:cs typeface="+mn-cs"/>
            </a:endParaRPr>
          </a:p>
          <a:p>
            <a:pPr lvl="0"/>
            <a:r>
              <a:rPr lang="en-US" sz="2000" dirty="0">
                <a:solidFill>
                  <a:schemeClr val="tx1"/>
                </a:solidFill>
                <a:latin typeface="+mn-lt"/>
                <a:ea typeface="+mn-ea"/>
                <a:cs typeface="+mn-cs"/>
              </a:rPr>
              <a:t>Follow the various steps of the workflow and then make appropriate ovals for the </a:t>
            </a:r>
            <a:r>
              <a:rPr lang="en-US" sz="2000" b="1" dirty="0">
                <a:solidFill>
                  <a:schemeClr val="tx1"/>
                </a:solidFill>
                <a:latin typeface="+mn-lt"/>
                <a:ea typeface="+mn-ea"/>
                <a:cs typeface="+mn-cs"/>
              </a:rPr>
              <a:t>activities</a:t>
            </a:r>
            <a:r>
              <a:rPr lang="en-US" sz="2000" dirty="0">
                <a:solidFill>
                  <a:schemeClr val="tx1"/>
                </a:solidFill>
                <a:latin typeface="+mn-lt"/>
                <a:ea typeface="+mn-ea"/>
                <a:cs typeface="+mn-cs"/>
              </a:rPr>
              <a:t>. </a:t>
            </a:r>
            <a:endParaRPr lang="en-ZA" sz="2000" dirty="0">
              <a:solidFill>
                <a:schemeClr val="tx1"/>
              </a:solidFill>
              <a:latin typeface="+mn-lt"/>
              <a:ea typeface="+mn-ea"/>
              <a:cs typeface="+mn-cs"/>
            </a:endParaRPr>
          </a:p>
          <a:p>
            <a:pPr lvl="0"/>
            <a:r>
              <a:rPr lang="en-US" sz="2000" dirty="0">
                <a:solidFill>
                  <a:schemeClr val="tx1"/>
                </a:solidFill>
                <a:latin typeface="+mn-lt"/>
                <a:ea typeface="+mn-ea"/>
                <a:cs typeface="+mn-cs"/>
              </a:rPr>
              <a:t>Usually there is a </a:t>
            </a:r>
            <a:r>
              <a:rPr lang="en-US" sz="2000" b="1" dirty="0" err="1">
                <a:solidFill>
                  <a:schemeClr val="tx1"/>
                </a:solidFill>
                <a:latin typeface="+mn-lt"/>
                <a:ea typeface="+mn-ea"/>
                <a:cs typeface="+mn-cs"/>
              </a:rPr>
              <a:t>swimlane</a:t>
            </a:r>
            <a:r>
              <a:rPr lang="en-US" sz="2000" dirty="0">
                <a:solidFill>
                  <a:schemeClr val="tx1"/>
                </a:solidFill>
                <a:latin typeface="+mn-lt"/>
                <a:ea typeface="+mn-ea"/>
                <a:cs typeface="+mn-cs"/>
              </a:rPr>
              <a:t> for the actor or user of the </a:t>
            </a:r>
            <a:r>
              <a:rPr lang="en-US" sz="2000" dirty="0" smtClean="0">
                <a:solidFill>
                  <a:schemeClr val="tx1"/>
                </a:solidFill>
                <a:latin typeface="+mn-lt"/>
                <a:ea typeface="+mn-ea"/>
                <a:cs typeface="+mn-cs"/>
              </a:rPr>
              <a:t>system</a:t>
            </a:r>
            <a:r>
              <a:rPr lang="en-US" sz="2000" dirty="0"/>
              <a:t>.</a:t>
            </a:r>
            <a:r>
              <a:rPr lang="en-US" sz="2000" dirty="0" smtClean="0">
                <a:solidFill>
                  <a:schemeClr val="tx1"/>
                </a:solidFill>
                <a:latin typeface="+mn-lt"/>
                <a:ea typeface="+mn-ea"/>
                <a:cs typeface="+mn-cs"/>
              </a:rPr>
              <a:t> </a:t>
            </a:r>
            <a:endParaRPr lang="en-ZA" sz="2000" dirty="0">
              <a:solidFill>
                <a:schemeClr val="tx1"/>
              </a:solidFill>
              <a:latin typeface="+mn-lt"/>
              <a:ea typeface="+mn-ea"/>
              <a:cs typeface="+mn-cs"/>
            </a:endParaRPr>
          </a:p>
          <a:p>
            <a:pPr lvl="0"/>
            <a:r>
              <a:rPr lang="en-US" sz="2000" dirty="0">
                <a:solidFill>
                  <a:schemeClr val="tx1"/>
                </a:solidFill>
                <a:latin typeface="+mn-lt"/>
                <a:ea typeface="+mn-ea"/>
                <a:cs typeface="+mn-cs"/>
              </a:rPr>
              <a:t>Use a decision symbol (</a:t>
            </a:r>
            <a:r>
              <a:rPr lang="en-US" sz="2000" b="1" u="sng" dirty="0">
                <a:solidFill>
                  <a:schemeClr val="tx1"/>
                </a:solidFill>
                <a:latin typeface="+mn-lt"/>
                <a:ea typeface="+mn-ea"/>
                <a:cs typeface="+mn-cs"/>
              </a:rPr>
              <a:t>IF</a:t>
            </a:r>
            <a:r>
              <a:rPr lang="en-US" sz="2000" dirty="0">
                <a:solidFill>
                  <a:schemeClr val="tx1"/>
                </a:solidFill>
                <a:latin typeface="+mn-lt"/>
                <a:ea typeface="+mn-ea"/>
                <a:cs typeface="+mn-cs"/>
              </a:rPr>
              <a:t>) to represent an either/or situation—one path or the other path but not both. Use </a:t>
            </a:r>
            <a:r>
              <a:rPr lang="en-US" sz="2000" b="1" dirty="0">
                <a:solidFill>
                  <a:schemeClr val="tx1"/>
                </a:solidFill>
                <a:latin typeface="+mn-lt"/>
                <a:ea typeface="+mn-ea"/>
                <a:cs typeface="+mn-cs"/>
              </a:rPr>
              <a:t>synchronization bar</a:t>
            </a:r>
            <a:r>
              <a:rPr lang="en-US" sz="2000" dirty="0">
                <a:solidFill>
                  <a:schemeClr val="tx1"/>
                </a:solidFill>
                <a:latin typeface="+mn-lt"/>
                <a:ea typeface="+mn-ea"/>
                <a:cs typeface="+mn-cs"/>
              </a:rPr>
              <a:t>s for parallel paths—situations in which both paths are taken (at the </a:t>
            </a:r>
            <a:r>
              <a:rPr lang="en-US" sz="2000" b="1" dirty="0">
                <a:solidFill>
                  <a:schemeClr val="tx1"/>
                </a:solidFill>
                <a:latin typeface="+mn-lt"/>
                <a:ea typeface="+mn-ea"/>
                <a:cs typeface="+mn-cs"/>
              </a:rPr>
              <a:t>SAME TIME</a:t>
            </a:r>
            <a:r>
              <a:rPr lang="en-US" sz="2000" dirty="0">
                <a:solidFill>
                  <a:schemeClr val="tx1"/>
                </a:solidFill>
                <a:latin typeface="+mn-lt"/>
                <a:ea typeface="+mn-ea"/>
                <a:cs typeface="+mn-cs"/>
              </a:rPr>
              <a:t>). Include a beginning and an ending synchronization bar. You can also use a synchronization bar as a “</a:t>
            </a:r>
            <a:r>
              <a:rPr lang="en-US" sz="2000" b="1" dirty="0">
                <a:solidFill>
                  <a:schemeClr val="tx1"/>
                </a:solidFill>
                <a:latin typeface="+mn-lt"/>
                <a:ea typeface="+mn-ea"/>
                <a:cs typeface="+mn-cs"/>
              </a:rPr>
              <a:t>do while</a:t>
            </a:r>
            <a:r>
              <a:rPr lang="en-US" sz="2000" dirty="0">
                <a:solidFill>
                  <a:schemeClr val="tx1"/>
                </a:solidFill>
                <a:latin typeface="+mn-lt"/>
                <a:ea typeface="+mn-ea"/>
                <a:cs typeface="+mn-cs"/>
              </a:rPr>
              <a:t>” </a:t>
            </a:r>
            <a:r>
              <a:rPr lang="en-US" sz="2000" b="1" u="sng" dirty="0">
                <a:solidFill>
                  <a:schemeClr val="tx1"/>
                </a:solidFill>
                <a:latin typeface="+mn-lt"/>
                <a:ea typeface="+mn-ea"/>
                <a:cs typeface="+mn-cs"/>
              </a:rPr>
              <a:t>loop</a:t>
            </a:r>
            <a:r>
              <a:rPr lang="en-US" sz="2000" dirty="0">
                <a:solidFill>
                  <a:schemeClr val="tx1"/>
                </a:solidFill>
                <a:latin typeface="+mn-lt"/>
                <a:ea typeface="+mn-ea"/>
                <a:cs typeface="+mn-cs"/>
              </a:rPr>
              <a:t>, or “</a:t>
            </a:r>
            <a:r>
              <a:rPr lang="en-US" sz="2000" b="1" dirty="0">
                <a:solidFill>
                  <a:schemeClr val="tx1"/>
                </a:solidFill>
                <a:latin typeface="+mn-lt"/>
                <a:ea typeface="+mn-ea"/>
                <a:cs typeface="+mn-cs"/>
              </a:rPr>
              <a:t>for every</a:t>
            </a:r>
            <a:r>
              <a:rPr lang="en-US" sz="2000" dirty="0">
                <a:solidFill>
                  <a:schemeClr val="tx1"/>
                </a:solidFill>
                <a:latin typeface="+mn-lt"/>
                <a:ea typeface="+mn-ea"/>
                <a:cs typeface="+mn-cs"/>
              </a:rPr>
              <a:t> “.</a:t>
            </a:r>
            <a:endParaRPr lang="en-ZA" sz="2000" dirty="0">
              <a:solidFill>
                <a:schemeClr val="tx1"/>
              </a:solidFill>
              <a:latin typeface="+mn-lt"/>
              <a:ea typeface="+mn-ea"/>
              <a:cs typeface="+mn-cs"/>
            </a:endParaRPr>
          </a:p>
          <a:p>
            <a:endParaRPr lang="en-ZA" dirty="0"/>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695E6B13-D57B-477D-921A-359B31D905F1}" type="slidenum">
              <a:rPr lang="en-US" altLang="en-US" smtClean="0"/>
              <a:pPr/>
              <a:t>39</a:t>
            </a:fld>
            <a:endParaRPr lang="en-US" altLang="en-US"/>
          </a:p>
        </p:txBody>
      </p:sp>
    </p:spTree>
    <p:extLst>
      <p:ext uri="{BB962C8B-B14F-4D97-AF65-F5344CB8AC3E}">
        <p14:creationId xmlns:p14="http://schemas.microsoft.com/office/powerpoint/2010/main" val="7473466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endParaRPr lang="en-US" altLang="en-US"/>
          </a:p>
        </p:txBody>
      </p:sp>
      <p:sp>
        <p:nvSpPr>
          <p:cNvPr id="3" name="Slide Number Placeholder 2"/>
          <p:cNvSpPr>
            <a:spLocks noGrp="1"/>
          </p:cNvSpPr>
          <p:nvPr>
            <p:ph type="sldNum" sz="quarter" idx="12"/>
          </p:nvPr>
        </p:nvSpPr>
        <p:spPr/>
        <p:txBody>
          <a:bodyPr/>
          <a:lstStyle/>
          <a:p>
            <a:fld id="{5E149EFD-C735-449B-9607-2E8012AD5FB0}" type="slidenum">
              <a:rPr lang="en-US" altLang="en-US" smtClean="0"/>
              <a:pPr/>
              <a:t>4</a:t>
            </a:fld>
            <a:endParaRPr lang="en-US" altLang="en-US"/>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371600"/>
            <a:ext cx="4191000" cy="4114800"/>
          </a:xfrm>
          <a:prstGeom prst="rect">
            <a:avLst/>
          </a:prstGeom>
          <a:noFill/>
          <a:ln>
            <a:noFill/>
          </a:ln>
          <a:effectLst/>
          <a:extLst/>
        </p:spPr>
      </p:pic>
      <p:sp>
        <p:nvSpPr>
          <p:cNvPr id="5" name="Rectangle 4"/>
          <p:cNvSpPr/>
          <p:nvPr/>
        </p:nvSpPr>
        <p:spPr>
          <a:xfrm>
            <a:off x="838200" y="228600"/>
            <a:ext cx="6553200" cy="646331"/>
          </a:xfrm>
          <a:prstGeom prst="rect">
            <a:avLst/>
          </a:prstGeom>
        </p:spPr>
        <p:txBody>
          <a:bodyPr wrap="square">
            <a:spAutoFit/>
          </a:bodyPr>
          <a:lstStyle/>
          <a:p>
            <a:r>
              <a:rPr lang="en-ZA" dirty="0"/>
              <a:t>RMO is a </a:t>
            </a:r>
            <a:r>
              <a:rPr lang="en-ZA" b="1" dirty="0"/>
              <a:t>sportswear</a:t>
            </a:r>
            <a:r>
              <a:rPr lang="en-ZA" dirty="0"/>
              <a:t> company that sells both its own branded products as well as other national brands.</a:t>
            </a:r>
          </a:p>
        </p:txBody>
      </p:sp>
    </p:spTree>
    <p:extLst>
      <p:ext uri="{BB962C8B-B14F-4D97-AF65-F5344CB8AC3E}">
        <p14:creationId xmlns:p14="http://schemas.microsoft.com/office/powerpoint/2010/main" val="322917714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Key Terms:</a:t>
            </a:r>
            <a:endParaRPr lang="en-ZA" dirty="0"/>
          </a:p>
        </p:txBody>
      </p:sp>
      <p:sp>
        <p:nvSpPr>
          <p:cNvPr id="3" name="Content Placeholder 2"/>
          <p:cNvSpPr>
            <a:spLocks noGrp="1"/>
          </p:cNvSpPr>
          <p:nvPr>
            <p:ph idx="1"/>
          </p:nvPr>
        </p:nvSpPr>
        <p:spPr/>
        <p:txBody>
          <a:bodyPr/>
          <a:lstStyle/>
          <a:p>
            <a:pPr lvl="0"/>
            <a:r>
              <a:rPr lang="en-US" sz="2800" b="1" dirty="0">
                <a:solidFill>
                  <a:schemeClr val="tx1"/>
                </a:solidFill>
                <a:latin typeface="+mn-lt"/>
                <a:ea typeface="+mn-ea"/>
                <a:cs typeface="+mn-cs"/>
              </a:rPr>
              <a:t>Workflow</a:t>
            </a:r>
            <a:r>
              <a:rPr lang="en-US" sz="2800" dirty="0">
                <a:solidFill>
                  <a:schemeClr val="tx1"/>
                </a:solidFill>
                <a:latin typeface="+mn-lt"/>
                <a:ea typeface="+mn-ea"/>
                <a:cs typeface="+mn-cs"/>
              </a:rPr>
              <a:t> – sequence of processing steps that completely handles one business transaction or customer request</a:t>
            </a:r>
            <a:endParaRPr lang="en-ZA" sz="2800" dirty="0">
              <a:solidFill>
                <a:schemeClr val="tx1"/>
              </a:solidFill>
              <a:latin typeface="+mn-lt"/>
              <a:ea typeface="+mn-ea"/>
              <a:cs typeface="+mn-cs"/>
            </a:endParaRPr>
          </a:p>
          <a:p>
            <a:pPr lvl="0"/>
            <a:r>
              <a:rPr lang="en-US" sz="2800" b="1" dirty="0">
                <a:solidFill>
                  <a:schemeClr val="tx1"/>
                </a:solidFill>
                <a:latin typeface="+mn-lt"/>
                <a:ea typeface="+mn-ea"/>
                <a:cs typeface="+mn-cs"/>
              </a:rPr>
              <a:t>activity diagram</a:t>
            </a:r>
            <a:r>
              <a:rPr lang="en-US" sz="2800" dirty="0">
                <a:solidFill>
                  <a:schemeClr val="tx1"/>
                </a:solidFill>
                <a:latin typeface="+mn-lt"/>
                <a:ea typeface="+mn-ea"/>
                <a:cs typeface="+mn-cs"/>
              </a:rPr>
              <a:t> – describes user (or system) activities, the person who does each activity, and the sequential flow of these activities</a:t>
            </a:r>
            <a:endParaRPr lang="en-ZA" sz="2800" dirty="0">
              <a:solidFill>
                <a:schemeClr val="tx1"/>
              </a:solidFill>
              <a:latin typeface="+mn-lt"/>
              <a:ea typeface="+mn-ea"/>
              <a:cs typeface="+mn-cs"/>
            </a:endParaRPr>
          </a:p>
          <a:p>
            <a:pPr lvl="0"/>
            <a:r>
              <a:rPr lang="en-US" sz="2800" b="1" dirty="0" err="1">
                <a:solidFill>
                  <a:schemeClr val="tx1"/>
                </a:solidFill>
                <a:latin typeface="+mn-lt"/>
                <a:ea typeface="+mn-ea"/>
                <a:cs typeface="+mn-cs"/>
              </a:rPr>
              <a:t>swimlane</a:t>
            </a:r>
            <a:r>
              <a:rPr lang="en-US" sz="2800" dirty="0">
                <a:solidFill>
                  <a:schemeClr val="tx1"/>
                </a:solidFill>
                <a:latin typeface="+mn-lt"/>
                <a:ea typeface="+mn-ea"/>
                <a:cs typeface="+mn-cs"/>
              </a:rPr>
              <a:t> – heading activity diagram column containing all activities for a single agent or organizational unit</a:t>
            </a:r>
            <a:endParaRPr lang="en-ZA" sz="2800" dirty="0">
              <a:solidFill>
                <a:schemeClr val="tx1"/>
              </a:solidFill>
              <a:latin typeface="+mn-lt"/>
              <a:ea typeface="+mn-ea"/>
              <a:cs typeface="+mn-cs"/>
            </a:endParaRPr>
          </a:p>
          <a:p>
            <a:endParaRPr lang="en-ZA" dirty="0"/>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695E6B13-D57B-477D-921A-359B31D905F1}" type="slidenum">
              <a:rPr lang="en-US" altLang="en-US" smtClean="0"/>
              <a:pPr/>
              <a:t>40</a:t>
            </a:fld>
            <a:endParaRPr lang="en-US" altLang="en-US"/>
          </a:p>
        </p:txBody>
      </p:sp>
    </p:spTree>
    <p:extLst>
      <p:ext uri="{BB962C8B-B14F-4D97-AF65-F5344CB8AC3E}">
        <p14:creationId xmlns:p14="http://schemas.microsoft.com/office/powerpoint/2010/main" val="429076550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5"/>
          <p:cNvSpPr>
            <a:spLocks noGrp="1"/>
          </p:cNvSpPr>
          <p:nvPr>
            <p:ph type="ftr" sz="quarter" idx="11"/>
          </p:nvPr>
        </p:nvSpPr>
        <p:spPr/>
        <p:txBody>
          <a:bodyPr/>
          <a:lstStyle/>
          <a:p>
            <a:endParaRPr lang="en-US" altLang="en-US"/>
          </a:p>
        </p:txBody>
      </p:sp>
      <p:sp>
        <p:nvSpPr>
          <p:cNvPr id="6" name="Slide Number Placeholder 6"/>
          <p:cNvSpPr>
            <a:spLocks noGrp="1"/>
          </p:cNvSpPr>
          <p:nvPr>
            <p:ph type="sldNum" sz="quarter" idx="12"/>
          </p:nvPr>
        </p:nvSpPr>
        <p:spPr/>
        <p:txBody>
          <a:bodyPr/>
          <a:lstStyle/>
          <a:p>
            <a:fld id="{14F12FA9-AABE-46F8-8FC6-E6D0DDC20BAC}" type="slidenum">
              <a:rPr lang="en-US" altLang="en-US"/>
              <a:pPr/>
              <a:t>41</a:t>
            </a:fld>
            <a:endParaRPr lang="en-US" altLang="en-US"/>
          </a:p>
        </p:txBody>
      </p:sp>
      <p:sp>
        <p:nvSpPr>
          <p:cNvPr id="232450" name="Rectangle 2"/>
          <p:cNvSpPr>
            <a:spLocks noGrp="1" noChangeArrowheads="1"/>
          </p:cNvSpPr>
          <p:nvPr>
            <p:ph type="title"/>
          </p:nvPr>
        </p:nvSpPr>
        <p:spPr>
          <a:xfrm>
            <a:off x="457200" y="122238"/>
            <a:ext cx="7543800" cy="868362"/>
          </a:xfrm>
        </p:spPr>
        <p:txBody>
          <a:bodyPr/>
          <a:lstStyle/>
          <a:p>
            <a:r>
              <a:rPr lang="en-US" altLang="en-US" sz="3600"/>
              <a:t>Activity Diagrams Symbols</a:t>
            </a:r>
          </a:p>
        </p:txBody>
      </p:sp>
      <p:sp>
        <p:nvSpPr>
          <p:cNvPr id="232451" name="Rectangle 3"/>
          <p:cNvSpPr>
            <a:spLocks noGrp="1" noChangeArrowheads="1"/>
          </p:cNvSpPr>
          <p:nvPr>
            <p:ph type="body" sz="half" idx="1"/>
          </p:nvPr>
        </p:nvSpPr>
        <p:spPr/>
        <p:txBody>
          <a:bodyPr/>
          <a:lstStyle/>
          <a:p>
            <a:endParaRPr lang="en-US" altLang="en-US" sz="2400"/>
          </a:p>
          <a:p>
            <a:endParaRPr lang="en-US" altLang="en-US" sz="2400"/>
          </a:p>
        </p:txBody>
      </p:sp>
      <p:pic>
        <p:nvPicPr>
          <p:cNvPr id="232455" name="Picture 7"/>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33400" y="1371600"/>
            <a:ext cx="8001000" cy="4673600"/>
          </a:xfrm>
          <a:noFill/>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5"/>
          <p:cNvSpPr>
            <a:spLocks noGrp="1"/>
          </p:cNvSpPr>
          <p:nvPr>
            <p:ph type="ftr" sz="quarter" idx="11"/>
          </p:nvPr>
        </p:nvSpPr>
        <p:spPr/>
        <p:txBody>
          <a:bodyPr/>
          <a:lstStyle/>
          <a:p>
            <a:endParaRPr lang="en-US" altLang="en-US"/>
          </a:p>
        </p:txBody>
      </p:sp>
      <p:sp>
        <p:nvSpPr>
          <p:cNvPr id="6" name="Slide Number Placeholder 6"/>
          <p:cNvSpPr>
            <a:spLocks noGrp="1"/>
          </p:cNvSpPr>
          <p:nvPr>
            <p:ph type="sldNum" sz="quarter" idx="12"/>
          </p:nvPr>
        </p:nvSpPr>
        <p:spPr/>
        <p:txBody>
          <a:bodyPr/>
          <a:lstStyle/>
          <a:p>
            <a:fld id="{98DADD8A-62CD-4AF8-852A-6F35710CA01B}" type="slidenum">
              <a:rPr lang="en-US" altLang="en-US"/>
              <a:pPr/>
              <a:t>42</a:t>
            </a:fld>
            <a:endParaRPr lang="en-US" altLang="en-US"/>
          </a:p>
        </p:txBody>
      </p:sp>
      <p:sp>
        <p:nvSpPr>
          <p:cNvPr id="235522" name="Rectangle 2"/>
          <p:cNvSpPr>
            <a:spLocks noGrp="1" noChangeArrowheads="1"/>
          </p:cNvSpPr>
          <p:nvPr>
            <p:ph type="title"/>
          </p:nvPr>
        </p:nvSpPr>
        <p:spPr>
          <a:xfrm>
            <a:off x="457200" y="122238"/>
            <a:ext cx="7543800" cy="1096962"/>
          </a:xfrm>
        </p:spPr>
        <p:txBody>
          <a:bodyPr/>
          <a:lstStyle/>
          <a:p>
            <a:r>
              <a:rPr lang="en-US" altLang="en-US" sz="3200" dirty="0" smtClean="0"/>
              <a:t>Example: Activity </a:t>
            </a:r>
            <a:r>
              <a:rPr lang="en-US" altLang="en-US" sz="3200" dirty="0"/>
              <a:t>Diagram with Concurrent Paths</a:t>
            </a:r>
          </a:p>
        </p:txBody>
      </p:sp>
      <p:sp>
        <p:nvSpPr>
          <p:cNvPr id="235523" name="Rectangle 3"/>
          <p:cNvSpPr>
            <a:spLocks noGrp="1" noChangeArrowheads="1"/>
          </p:cNvSpPr>
          <p:nvPr>
            <p:ph type="body" sz="half" idx="1"/>
          </p:nvPr>
        </p:nvSpPr>
        <p:spPr/>
        <p:txBody>
          <a:bodyPr/>
          <a:lstStyle/>
          <a:p>
            <a:endParaRPr lang="en-US" altLang="en-US" sz="2400"/>
          </a:p>
          <a:p>
            <a:endParaRPr lang="en-US" altLang="en-US" sz="2400"/>
          </a:p>
        </p:txBody>
      </p:sp>
      <p:pic>
        <p:nvPicPr>
          <p:cNvPr id="235528" name="Picture 8"/>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1251578" y="1371600"/>
            <a:ext cx="6444622" cy="5029200"/>
          </a:xfrm>
          <a:noFill/>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Examples:</a:t>
            </a:r>
            <a:endParaRPr lang="en-ZA" dirty="0"/>
          </a:p>
        </p:txBody>
      </p:sp>
      <p:sp>
        <p:nvSpPr>
          <p:cNvPr id="3" name="Content Placeholder 2"/>
          <p:cNvSpPr>
            <a:spLocks noGrp="1"/>
          </p:cNvSpPr>
          <p:nvPr>
            <p:ph idx="1"/>
          </p:nvPr>
        </p:nvSpPr>
        <p:spPr>
          <a:xfrm>
            <a:off x="457200" y="1447800"/>
            <a:ext cx="8229600" cy="4800600"/>
          </a:xfrm>
        </p:spPr>
        <p:txBody>
          <a:bodyPr/>
          <a:lstStyle/>
          <a:p>
            <a:r>
              <a:rPr lang="en-ZA" sz="2800" dirty="0">
                <a:solidFill>
                  <a:schemeClr val="tx1"/>
                </a:solidFill>
                <a:latin typeface="+mn-lt"/>
                <a:ea typeface="+mn-ea"/>
                <a:cs typeface="+mn-cs"/>
              </a:rPr>
              <a:t>The accounting department (AP) sends an invoice to a customer for payment. The customer makes an electronic transfer to the accounting department (AR</a:t>
            </a:r>
            <a:r>
              <a:rPr lang="en-ZA" sz="2800" dirty="0" smtClean="0">
                <a:solidFill>
                  <a:schemeClr val="tx1"/>
                </a:solidFill>
                <a:latin typeface="+mn-lt"/>
                <a:ea typeface="+mn-ea"/>
                <a:cs typeface="+mn-cs"/>
              </a:rPr>
              <a:t>)</a:t>
            </a:r>
          </a:p>
          <a:p>
            <a:r>
              <a:rPr lang="en-ZA" sz="2800" dirty="0">
                <a:solidFill>
                  <a:schemeClr val="tx1"/>
                </a:solidFill>
                <a:latin typeface="+mn-lt"/>
                <a:ea typeface="+mn-ea"/>
                <a:cs typeface="+mn-cs"/>
              </a:rPr>
              <a:t>The accounting department (AP) sends an invoice to a customer for payment. The customer draws money from the ATM-System. If the withdrawal is bigger than the balance, the transaction is abort; otherwise an electronic transfer is made to the accounting department (AR)</a:t>
            </a:r>
          </a:p>
          <a:p>
            <a:endParaRPr lang="en-ZA" dirty="0">
              <a:solidFill>
                <a:schemeClr val="tx1"/>
              </a:solidFill>
              <a:latin typeface="+mn-lt"/>
              <a:ea typeface="+mn-ea"/>
              <a:cs typeface="+mn-cs"/>
            </a:endParaRPr>
          </a:p>
          <a:p>
            <a:endParaRPr lang="en-ZA" dirty="0"/>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695E6B13-D57B-477D-921A-359B31D905F1}" type="slidenum">
              <a:rPr lang="en-US" altLang="en-US" smtClean="0"/>
              <a:pPr/>
              <a:t>43</a:t>
            </a:fld>
            <a:endParaRPr lang="en-US" altLang="en-US"/>
          </a:p>
        </p:txBody>
      </p:sp>
    </p:spTree>
    <p:extLst>
      <p:ext uri="{BB962C8B-B14F-4D97-AF65-F5344CB8AC3E}">
        <p14:creationId xmlns:p14="http://schemas.microsoft.com/office/powerpoint/2010/main" val="74383658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Homework/Tut 1</a:t>
            </a:r>
            <a:endParaRPr lang="en-ZA" dirty="0"/>
          </a:p>
        </p:txBody>
      </p:sp>
      <p:sp>
        <p:nvSpPr>
          <p:cNvPr id="3" name="Content Placeholder 2"/>
          <p:cNvSpPr>
            <a:spLocks noGrp="1"/>
          </p:cNvSpPr>
          <p:nvPr>
            <p:ph idx="1"/>
          </p:nvPr>
        </p:nvSpPr>
        <p:spPr/>
        <p:txBody>
          <a:bodyPr/>
          <a:lstStyle/>
          <a:p>
            <a:r>
              <a:rPr lang="en-US" sz="2400" dirty="0">
                <a:solidFill>
                  <a:schemeClr val="tx1"/>
                </a:solidFill>
                <a:latin typeface="+mn-lt"/>
                <a:ea typeface="+mn-ea"/>
                <a:cs typeface="+mn-cs"/>
              </a:rPr>
              <a:t>Processing begins when the customer has completed the order checkout process: </a:t>
            </a:r>
            <a:endParaRPr lang="en-ZA" sz="2400" dirty="0">
              <a:solidFill>
                <a:schemeClr val="tx1"/>
              </a:solidFill>
              <a:latin typeface="+mn-lt"/>
              <a:ea typeface="+mn-ea"/>
              <a:cs typeface="+mn-cs"/>
            </a:endParaRPr>
          </a:p>
          <a:p>
            <a:r>
              <a:rPr lang="en-US" sz="2400" dirty="0">
                <a:solidFill>
                  <a:schemeClr val="tx1"/>
                </a:solidFill>
                <a:latin typeface="+mn-lt"/>
                <a:ea typeface="+mn-ea"/>
                <a:cs typeface="+mn-cs"/>
              </a:rPr>
              <a:t>The order subsystem will send the order information, consisting of line items to the Inventory subsystem that will find a location with sufficient stock. If the stock is found information will be passed on to the warehouse where items will be picked. When all the items are picked, it will be prepared for shipment.</a:t>
            </a:r>
            <a:endParaRPr lang="en-ZA" sz="2400" dirty="0">
              <a:solidFill>
                <a:schemeClr val="tx1"/>
              </a:solidFill>
              <a:latin typeface="+mn-lt"/>
              <a:ea typeface="+mn-ea"/>
              <a:cs typeface="+mn-cs"/>
            </a:endParaRPr>
          </a:p>
          <a:p>
            <a:r>
              <a:rPr lang="en-US" sz="2400" dirty="0">
                <a:solidFill>
                  <a:schemeClr val="tx1"/>
                </a:solidFill>
                <a:latin typeface="+mn-lt"/>
                <a:ea typeface="+mn-ea"/>
                <a:cs typeface="+mn-cs"/>
              </a:rPr>
              <a:t>If some stock is not available, a back order record will be created, and this information will be sent back to the order subsystem to update the order </a:t>
            </a:r>
            <a:r>
              <a:rPr lang="en-US" sz="2400" dirty="0" smtClean="0">
                <a:solidFill>
                  <a:schemeClr val="tx1"/>
                </a:solidFill>
                <a:latin typeface="+mn-lt"/>
                <a:ea typeface="+mn-ea"/>
                <a:cs typeface="+mn-cs"/>
              </a:rPr>
              <a:t>status</a:t>
            </a:r>
            <a:endParaRPr lang="en-ZA" sz="2400" dirty="0">
              <a:solidFill>
                <a:schemeClr val="tx1"/>
              </a:solidFill>
              <a:latin typeface="+mn-lt"/>
              <a:ea typeface="+mn-ea"/>
              <a:cs typeface="+mn-cs"/>
            </a:endParaRPr>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695E6B13-D57B-477D-921A-359B31D905F1}" type="slidenum">
              <a:rPr lang="en-US" altLang="en-US" smtClean="0"/>
              <a:pPr/>
              <a:t>44</a:t>
            </a:fld>
            <a:endParaRPr lang="en-US" altLang="en-US"/>
          </a:p>
        </p:txBody>
      </p:sp>
    </p:spTree>
    <p:extLst>
      <p:ext uri="{BB962C8B-B14F-4D97-AF65-F5344CB8AC3E}">
        <p14:creationId xmlns:p14="http://schemas.microsoft.com/office/powerpoint/2010/main" val="337819077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Cont.</a:t>
            </a:r>
            <a:endParaRPr lang="en-ZA" dirty="0"/>
          </a:p>
        </p:txBody>
      </p:sp>
      <p:sp>
        <p:nvSpPr>
          <p:cNvPr id="3" name="Content Placeholder 2"/>
          <p:cNvSpPr>
            <a:spLocks noGrp="1"/>
          </p:cNvSpPr>
          <p:nvPr>
            <p:ph idx="1"/>
          </p:nvPr>
        </p:nvSpPr>
        <p:spPr/>
        <p:txBody>
          <a:bodyPr/>
          <a:lstStyle/>
          <a:p>
            <a:r>
              <a:rPr lang="en-US" sz="2000" dirty="0" smtClean="0">
                <a:solidFill>
                  <a:schemeClr val="tx1"/>
                </a:solidFill>
                <a:latin typeface="+mn-lt"/>
                <a:ea typeface="+mn-ea"/>
                <a:cs typeface="+mn-cs"/>
              </a:rPr>
              <a:t>When the item is picked in the warehouse, the Inventory subsystem will decrement the item stock count for each item and also update the order status. When all the items had been picked, the warehouse will prepare the shipment.</a:t>
            </a:r>
            <a:endParaRPr lang="en-ZA" sz="2000" dirty="0" smtClean="0">
              <a:solidFill>
                <a:schemeClr val="tx1"/>
              </a:solidFill>
              <a:latin typeface="+mn-lt"/>
              <a:ea typeface="+mn-ea"/>
              <a:cs typeface="+mn-cs"/>
            </a:endParaRPr>
          </a:p>
          <a:p>
            <a:r>
              <a:rPr lang="en-US" sz="2000" dirty="0" smtClean="0">
                <a:solidFill>
                  <a:schemeClr val="tx1"/>
                </a:solidFill>
                <a:latin typeface="+mn-lt"/>
                <a:ea typeface="+mn-ea"/>
                <a:cs typeface="+mn-cs"/>
              </a:rPr>
              <a:t>After all the items had been picked, the order subsystem will transmit the shipping details to the warehouse subsystem to prepare the shipment.  </a:t>
            </a:r>
            <a:endParaRPr lang="en-ZA" sz="2000" dirty="0" smtClean="0">
              <a:solidFill>
                <a:schemeClr val="tx1"/>
              </a:solidFill>
              <a:latin typeface="+mn-lt"/>
              <a:ea typeface="+mn-ea"/>
              <a:cs typeface="+mn-cs"/>
            </a:endParaRPr>
          </a:p>
          <a:p>
            <a:r>
              <a:rPr lang="en-US" sz="2000" dirty="0" smtClean="0">
                <a:solidFill>
                  <a:schemeClr val="tx1"/>
                </a:solidFill>
                <a:latin typeface="+mn-lt"/>
                <a:ea typeface="+mn-ea"/>
                <a:cs typeface="+mn-cs"/>
              </a:rPr>
              <a:t>After preparation of shipment, information is sent to the shipping company to initiate the generation of a tracking record. This record information will be stored in the warehouse as a shipment record. After the shipment record is stored the warehouse transmits the shipment to the shipping company that receives the shipment. The warehouse also sends information to the order subsystem to update order shipment status. </a:t>
            </a:r>
            <a:endParaRPr lang="en-ZA" sz="2000" dirty="0" smtClean="0">
              <a:solidFill>
                <a:schemeClr val="tx1"/>
              </a:solidFill>
              <a:latin typeface="+mn-lt"/>
              <a:ea typeface="+mn-ea"/>
              <a:cs typeface="+mn-cs"/>
            </a:endParaRPr>
          </a:p>
          <a:p>
            <a:endParaRPr lang="en-ZA" dirty="0"/>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695E6B13-D57B-477D-921A-359B31D905F1}" type="slidenum">
              <a:rPr lang="en-US" altLang="en-US" smtClean="0"/>
              <a:pPr/>
              <a:t>45</a:t>
            </a:fld>
            <a:endParaRPr lang="en-US" altLang="en-US"/>
          </a:p>
        </p:txBody>
      </p:sp>
    </p:spTree>
    <p:extLst>
      <p:ext uri="{BB962C8B-B14F-4D97-AF65-F5344CB8AC3E}">
        <p14:creationId xmlns:p14="http://schemas.microsoft.com/office/powerpoint/2010/main" val="422934168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endParaRPr lang="en-US" altLang="en-US"/>
          </a:p>
        </p:txBody>
      </p:sp>
      <p:sp>
        <p:nvSpPr>
          <p:cNvPr id="5" name="Slide Number Placeholder 5"/>
          <p:cNvSpPr>
            <a:spLocks noGrp="1"/>
          </p:cNvSpPr>
          <p:nvPr>
            <p:ph type="sldNum" sz="quarter" idx="12"/>
          </p:nvPr>
        </p:nvSpPr>
        <p:spPr/>
        <p:txBody>
          <a:bodyPr/>
          <a:lstStyle/>
          <a:p>
            <a:fld id="{293A27E6-D10B-4BAC-A344-67CF86289666}" type="slidenum">
              <a:rPr lang="en-US" altLang="en-US"/>
              <a:pPr/>
              <a:t>46</a:t>
            </a:fld>
            <a:endParaRPr lang="en-US" altLang="en-US"/>
          </a:p>
        </p:txBody>
      </p:sp>
      <p:sp>
        <p:nvSpPr>
          <p:cNvPr id="236546" name="Rectangle 2"/>
          <p:cNvSpPr>
            <a:spLocks noGrp="1" noChangeArrowheads="1"/>
          </p:cNvSpPr>
          <p:nvPr>
            <p:ph type="title"/>
          </p:nvPr>
        </p:nvSpPr>
        <p:spPr/>
        <p:txBody>
          <a:bodyPr/>
          <a:lstStyle/>
          <a:p>
            <a:r>
              <a:rPr lang="en-US" altLang="en-US" sz="3600"/>
              <a:t>Summary</a:t>
            </a:r>
          </a:p>
        </p:txBody>
      </p:sp>
      <p:sp>
        <p:nvSpPr>
          <p:cNvPr id="236547" name="Rectangle 3"/>
          <p:cNvSpPr>
            <a:spLocks noGrp="1" noChangeArrowheads="1"/>
          </p:cNvSpPr>
          <p:nvPr>
            <p:ph type="body" idx="1"/>
          </p:nvPr>
        </p:nvSpPr>
        <p:spPr>
          <a:xfrm>
            <a:off x="457200" y="1524000"/>
            <a:ext cx="8229600" cy="4419600"/>
          </a:xfrm>
        </p:spPr>
        <p:txBody>
          <a:bodyPr/>
          <a:lstStyle/>
          <a:p>
            <a:r>
              <a:rPr lang="en-US" altLang="en-US" sz="2800"/>
              <a:t>Systems analysis activates correspond to the core SDLC process </a:t>
            </a:r>
            <a:r>
              <a:rPr lang="en-US" altLang="en-US" sz="2800" i="1"/>
              <a:t>Discover and understand details</a:t>
            </a:r>
          </a:p>
          <a:p>
            <a:r>
              <a:rPr lang="en-US" altLang="en-US" sz="2800"/>
              <a:t>System projects originate from the information system strategic plan, which contains an technology architecture plan and an application architecture plan</a:t>
            </a:r>
          </a:p>
          <a:p>
            <a:r>
              <a:rPr lang="en-US" altLang="en-US" sz="2800"/>
              <a:t>The RMO CSMS Project will be used throughout the text as an example of analysis and design</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4"/>
          <p:cNvSpPr>
            <a:spLocks noGrp="1"/>
          </p:cNvSpPr>
          <p:nvPr>
            <p:ph type="ftr" sz="quarter" idx="11"/>
          </p:nvPr>
        </p:nvSpPr>
        <p:spPr/>
        <p:txBody>
          <a:bodyPr/>
          <a:lstStyle/>
          <a:p>
            <a:endParaRPr lang="en-US" altLang="en-US"/>
          </a:p>
        </p:txBody>
      </p:sp>
      <p:sp>
        <p:nvSpPr>
          <p:cNvPr id="9" name="Slide Number Placeholder 5"/>
          <p:cNvSpPr>
            <a:spLocks noGrp="1"/>
          </p:cNvSpPr>
          <p:nvPr>
            <p:ph type="sldNum" sz="quarter" idx="12"/>
          </p:nvPr>
        </p:nvSpPr>
        <p:spPr/>
        <p:txBody>
          <a:bodyPr/>
          <a:lstStyle/>
          <a:p>
            <a:fld id="{7979B997-427C-46D5-9656-FE74A1903D1F}" type="slidenum">
              <a:rPr lang="en-US" altLang="en-US"/>
              <a:pPr/>
              <a:t>47</a:t>
            </a:fld>
            <a:endParaRPr lang="en-US" altLang="en-US"/>
          </a:p>
        </p:txBody>
      </p:sp>
      <p:sp>
        <p:nvSpPr>
          <p:cNvPr id="237570" name="Rectangle 2"/>
          <p:cNvSpPr>
            <a:spLocks noGrp="1" noChangeArrowheads="1"/>
          </p:cNvSpPr>
          <p:nvPr>
            <p:ph type="title"/>
          </p:nvPr>
        </p:nvSpPr>
        <p:spPr/>
        <p:txBody>
          <a:bodyPr/>
          <a:lstStyle/>
          <a:p>
            <a:r>
              <a:rPr lang="en-US" altLang="en-US" sz="3600"/>
              <a:t>Summary</a:t>
            </a:r>
          </a:p>
        </p:txBody>
      </p:sp>
      <p:sp>
        <p:nvSpPr>
          <p:cNvPr id="237571" name="Rectangle 3"/>
          <p:cNvSpPr>
            <a:spLocks noGrp="1" noChangeArrowheads="1"/>
          </p:cNvSpPr>
          <p:nvPr>
            <p:ph type="body" idx="1"/>
          </p:nvPr>
        </p:nvSpPr>
        <p:spPr>
          <a:xfrm>
            <a:off x="457200" y="1447800"/>
            <a:ext cx="8229600" cy="4495800"/>
          </a:xfrm>
        </p:spPr>
        <p:txBody>
          <a:bodyPr/>
          <a:lstStyle/>
          <a:p>
            <a:r>
              <a:rPr lang="en-US" altLang="en-US" sz="2800"/>
              <a:t>Systems analysis involves defining system requirements– functional and non-functional</a:t>
            </a:r>
          </a:p>
          <a:p>
            <a:r>
              <a:rPr lang="en-US" altLang="en-US" sz="2800"/>
              <a:t>Analysis activities include</a:t>
            </a:r>
          </a:p>
          <a:p>
            <a:pPr lvl="1"/>
            <a:r>
              <a:rPr lang="en-US" altLang="en-US" sz="2200"/>
              <a:t>Gather detailed information</a:t>
            </a:r>
          </a:p>
          <a:p>
            <a:pPr lvl="1"/>
            <a:r>
              <a:rPr lang="en-US" altLang="en-US" sz="2200"/>
              <a:t>Define requirements</a:t>
            </a:r>
          </a:p>
          <a:p>
            <a:pPr lvl="1"/>
            <a:r>
              <a:rPr lang="en-US" altLang="en-US" sz="2200"/>
              <a:t>Prioritize requirements</a:t>
            </a:r>
          </a:p>
          <a:p>
            <a:pPr lvl="1"/>
            <a:r>
              <a:rPr lang="en-US" altLang="en-US" sz="2200"/>
              <a:t>Develop user-interface dialogs</a:t>
            </a:r>
          </a:p>
          <a:p>
            <a:pPr lvl="1"/>
            <a:r>
              <a:rPr lang="en-US" altLang="en-US" sz="2200"/>
              <a:t>Evaluate requirements with users</a:t>
            </a:r>
            <a:endParaRPr lang="en-US" altLang="en-US" sz="2400"/>
          </a:p>
          <a:p>
            <a:r>
              <a:rPr lang="en-US" altLang="en-US" sz="2800"/>
              <a:t>FURPS+ is the acronym for functional, usability, reliability, performance, and security requirements</a:t>
            </a:r>
          </a:p>
        </p:txBody>
      </p:sp>
      <p:sp>
        <p:nvSpPr>
          <p:cNvPr id="237573"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ZA"/>
          </a:p>
        </p:txBody>
      </p:sp>
      <p:sp>
        <p:nvSpPr>
          <p:cNvPr id="237575"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ZA"/>
          </a:p>
        </p:txBody>
      </p:sp>
      <p:sp>
        <p:nvSpPr>
          <p:cNvPr id="237577" name="Rectangle 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ZA"/>
          </a:p>
        </p:txBody>
      </p:sp>
      <p:sp>
        <p:nvSpPr>
          <p:cNvPr id="237579"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ZA"/>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4"/>
          <p:cNvSpPr>
            <a:spLocks noGrp="1"/>
          </p:cNvSpPr>
          <p:nvPr>
            <p:ph type="ftr" sz="quarter" idx="11"/>
          </p:nvPr>
        </p:nvSpPr>
        <p:spPr/>
        <p:txBody>
          <a:bodyPr/>
          <a:lstStyle/>
          <a:p>
            <a:endParaRPr lang="en-US" altLang="en-US"/>
          </a:p>
        </p:txBody>
      </p:sp>
      <p:sp>
        <p:nvSpPr>
          <p:cNvPr id="9" name="Slide Number Placeholder 5"/>
          <p:cNvSpPr>
            <a:spLocks noGrp="1"/>
          </p:cNvSpPr>
          <p:nvPr>
            <p:ph type="sldNum" sz="quarter" idx="12"/>
          </p:nvPr>
        </p:nvSpPr>
        <p:spPr/>
        <p:txBody>
          <a:bodyPr/>
          <a:lstStyle/>
          <a:p>
            <a:fld id="{7D3EB390-FDAA-45C0-92F6-8B432758CED9}" type="slidenum">
              <a:rPr lang="en-US" altLang="en-US"/>
              <a:pPr/>
              <a:t>48</a:t>
            </a:fld>
            <a:endParaRPr lang="en-US" altLang="en-US"/>
          </a:p>
        </p:txBody>
      </p:sp>
      <p:sp>
        <p:nvSpPr>
          <p:cNvPr id="238594" name="Rectangle 2"/>
          <p:cNvSpPr>
            <a:spLocks noGrp="1" noChangeArrowheads="1"/>
          </p:cNvSpPr>
          <p:nvPr>
            <p:ph type="title"/>
          </p:nvPr>
        </p:nvSpPr>
        <p:spPr/>
        <p:txBody>
          <a:bodyPr/>
          <a:lstStyle/>
          <a:p>
            <a:r>
              <a:rPr lang="en-US" altLang="en-US" sz="3600"/>
              <a:t>Summary</a:t>
            </a:r>
          </a:p>
        </p:txBody>
      </p:sp>
      <p:sp>
        <p:nvSpPr>
          <p:cNvPr id="238595" name="Rectangle 3"/>
          <p:cNvSpPr>
            <a:spLocks noGrp="1" noChangeArrowheads="1"/>
          </p:cNvSpPr>
          <p:nvPr>
            <p:ph type="body" idx="1"/>
          </p:nvPr>
        </p:nvSpPr>
        <p:spPr>
          <a:xfrm>
            <a:off x="457200" y="1447800"/>
            <a:ext cx="8229600" cy="4495800"/>
          </a:xfrm>
        </p:spPr>
        <p:txBody>
          <a:bodyPr/>
          <a:lstStyle/>
          <a:p>
            <a:r>
              <a:rPr lang="en-US" altLang="en-US" sz="2800"/>
              <a:t>Models and modeling are used to explore and document requirements</a:t>
            </a:r>
          </a:p>
          <a:p>
            <a:r>
              <a:rPr lang="en-US" altLang="en-US" sz="2800"/>
              <a:t>A model represents some aspect of a system, and can include textual, graphical, and mathematical models</a:t>
            </a:r>
          </a:p>
          <a:p>
            <a:r>
              <a:rPr lang="en-US" altLang="en-US" sz="2800"/>
              <a:t>Unified Modeling Language (UML) is the standard set of notations and terminology for information systems models</a:t>
            </a:r>
          </a:p>
        </p:txBody>
      </p:sp>
      <p:sp>
        <p:nvSpPr>
          <p:cNvPr id="23859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ZA"/>
          </a:p>
        </p:txBody>
      </p:sp>
      <p:sp>
        <p:nvSpPr>
          <p:cNvPr id="238597"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ZA"/>
          </a:p>
        </p:txBody>
      </p:sp>
      <p:sp>
        <p:nvSpPr>
          <p:cNvPr id="238598"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ZA"/>
          </a:p>
        </p:txBody>
      </p:sp>
      <p:sp>
        <p:nvSpPr>
          <p:cNvPr id="238599"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ZA"/>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4"/>
          <p:cNvSpPr>
            <a:spLocks noGrp="1"/>
          </p:cNvSpPr>
          <p:nvPr>
            <p:ph type="ftr" sz="quarter" idx="11"/>
          </p:nvPr>
        </p:nvSpPr>
        <p:spPr/>
        <p:txBody>
          <a:bodyPr/>
          <a:lstStyle/>
          <a:p>
            <a:endParaRPr lang="en-US" altLang="en-US"/>
          </a:p>
        </p:txBody>
      </p:sp>
      <p:sp>
        <p:nvSpPr>
          <p:cNvPr id="9" name="Slide Number Placeholder 5"/>
          <p:cNvSpPr>
            <a:spLocks noGrp="1"/>
          </p:cNvSpPr>
          <p:nvPr>
            <p:ph type="sldNum" sz="quarter" idx="12"/>
          </p:nvPr>
        </p:nvSpPr>
        <p:spPr/>
        <p:txBody>
          <a:bodyPr/>
          <a:lstStyle/>
          <a:p>
            <a:fld id="{4560FFC8-8FC3-4921-8516-1B806A2CDBA6}" type="slidenum">
              <a:rPr lang="en-US" altLang="en-US"/>
              <a:pPr/>
              <a:t>49</a:t>
            </a:fld>
            <a:endParaRPr lang="en-US" altLang="en-US"/>
          </a:p>
        </p:txBody>
      </p:sp>
      <p:sp>
        <p:nvSpPr>
          <p:cNvPr id="239618" name="Rectangle 2"/>
          <p:cNvSpPr>
            <a:spLocks noGrp="1" noChangeArrowheads="1"/>
          </p:cNvSpPr>
          <p:nvPr>
            <p:ph type="title"/>
          </p:nvPr>
        </p:nvSpPr>
        <p:spPr/>
        <p:txBody>
          <a:bodyPr/>
          <a:lstStyle/>
          <a:p>
            <a:r>
              <a:rPr lang="en-US" altLang="en-US" sz="3600"/>
              <a:t>Summary</a:t>
            </a:r>
          </a:p>
        </p:txBody>
      </p:sp>
      <p:sp>
        <p:nvSpPr>
          <p:cNvPr id="239619" name="Rectangle 3"/>
          <p:cNvSpPr>
            <a:spLocks noGrp="1" noChangeArrowheads="1"/>
          </p:cNvSpPr>
          <p:nvPr>
            <p:ph type="body" idx="1"/>
          </p:nvPr>
        </p:nvSpPr>
        <p:spPr>
          <a:xfrm>
            <a:off x="457200" y="1447800"/>
            <a:ext cx="8229600" cy="4495800"/>
          </a:xfrm>
        </p:spPr>
        <p:txBody>
          <a:bodyPr/>
          <a:lstStyle/>
          <a:p>
            <a:r>
              <a:rPr lang="en-US" altLang="en-US" sz="2800"/>
              <a:t>Stakeholders are the people who have an interest in the success of the project</a:t>
            </a:r>
          </a:p>
          <a:p>
            <a:r>
              <a:rPr lang="en-US" altLang="en-US" sz="2800"/>
              <a:t>There are internal vs. external stakeholders and operational vs. executive stakeholders</a:t>
            </a:r>
          </a:p>
          <a:p>
            <a:r>
              <a:rPr lang="en-US" altLang="en-US" sz="2800"/>
              <a:t>Information gathering techniques are used to collect information about the project</a:t>
            </a:r>
          </a:p>
          <a:p>
            <a:pPr lvl="1"/>
            <a:r>
              <a:rPr lang="en-US" altLang="en-US" sz="2000"/>
              <a:t>Interviews, questionnaires, reviewing documents, observing business processes, researching vendors, comments and suggestions</a:t>
            </a:r>
          </a:p>
          <a:p>
            <a:r>
              <a:rPr lang="en-US" altLang="en-US" sz="2800"/>
              <a:t>The UML Activity Diagram is used to document (model) workflows after collecting information</a:t>
            </a:r>
          </a:p>
        </p:txBody>
      </p:sp>
      <p:sp>
        <p:nvSpPr>
          <p:cNvPr id="239620"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ZA"/>
          </a:p>
        </p:txBody>
      </p:sp>
      <p:sp>
        <p:nvSpPr>
          <p:cNvPr id="239621"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ZA"/>
          </a:p>
        </p:txBody>
      </p:sp>
      <p:sp>
        <p:nvSpPr>
          <p:cNvPr id="239622"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ZA"/>
          </a:p>
        </p:txBody>
      </p:sp>
      <p:sp>
        <p:nvSpPr>
          <p:cNvPr id="239623"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ZA"/>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endParaRPr lang="en-US" altLang="en-US"/>
          </a:p>
        </p:txBody>
      </p:sp>
      <p:sp>
        <p:nvSpPr>
          <p:cNvPr id="3" name="Slide Number Placeholder 2"/>
          <p:cNvSpPr>
            <a:spLocks noGrp="1"/>
          </p:cNvSpPr>
          <p:nvPr>
            <p:ph type="sldNum" sz="quarter" idx="12"/>
          </p:nvPr>
        </p:nvSpPr>
        <p:spPr/>
        <p:txBody>
          <a:bodyPr/>
          <a:lstStyle/>
          <a:p>
            <a:fld id="{5E149EFD-C735-449B-9607-2E8012AD5FB0}" type="slidenum">
              <a:rPr lang="en-US" altLang="en-US" smtClean="0"/>
              <a:pPr/>
              <a:t>5</a:t>
            </a:fld>
            <a:endParaRPr lang="en-US" altLang="en-US"/>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914400" y="914400"/>
            <a:ext cx="7010400" cy="4571999"/>
          </a:xfrm>
          <a:prstGeom prst="rect">
            <a:avLst/>
          </a:prstGeom>
          <a:noFill/>
          <a:ln>
            <a:noFill/>
          </a:ln>
          <a:effectLst/>
          <a:extLst/>
        </p:spPr>
      </p:pic>
    </p:spTree>
    <p:extLst>
      <p:ext uri="{BB962C8B-B14F-4D97-AF65-F5344CB8AC3E}">
        <p14:creationId xmlns:p14="http://schemas.microsoft.com/office/powerpoint/2010/main" val="26955628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Existing RMO Information Systems and </a:t>
            </a:r>
            <a:r>
              <a:rPr lang="en-US" dirty="0" smtClean="0"/>
              <a:t>Architecture</a:t>
            </a:r>
            <a:r>
              <a:rPr lang="en-ZA" dirty="0" smtClean="0"/>
              <a:t>:</a:t>
            </a:r>
            <a:endParaRPr lang="en-ZA" dirty="0"/>
          </a:p>
        </p:txBody>
      </p:sp>
      <p:sp>
        <p:nvSpPr>
          <p:cNvPr id="3" name="Content Placeholder 2"/>
          <p:cNvSpPr>
            <a:spLocks noGrp="1"/>
          </p:cNvSpPr>
          <p:nvPr>
            <p:ph idx="1"/>
          </p:nvPr>
        </p:nvSpPr>
        <p:spPr/>
        <p:txBody>
          <a:bodyPr/>
          <a:lstStyle/>
          <a:p>
            <a:r>
              <a:rPr lang="en-ZA" sz="2400" dirty="0">
                <a:solidFill>
                  <a:schemeClr val="tx1"/>
                </a:solidFill>
                <a:latin typeface="+mn-lt"/>
                <a:ea typeface="+mn-ea"/>
                <a:cs typeface="+mn-cs"/>
              </a:rPr>
              <a:t>At present, RMO has a disparate collection of computers dispersed across home offices, retail stores, telephone centres, order fulfilment/shipping centres, and warehouses—everything connected by a complex set of local area networks (LANs), wide area networks (WANs), and virtual private networks (VPNs). </a:t>
            </a:r>
            <a:endParaRPr lang="en-ZA" sz="2400" dirty="0" smtClean="0">
              <a:solidFill>
                <a:schemeClr val="tx1"/>
              </a:solidFill>
              <a:latin typeface="+mn-lt"/>
              <a:ea typeface="+mn-ea"/>
              <a:cs typeface="+mn-cs"/>
            </a:endParaRPr>
          </a:p>
          <a:p>
            <a:r>
              <a:rPr lang="en-ZA" sz="2400" dirty="0" smtClean="0">
                <a:solidFill>
                  <a:schemeClr val="tx1"/>
                </a:solidFill>
                <a:latin typeface="+mn-lt"/>
                <a:ea typeface="+mn-ea"/>
                <a:cs typeface="+mn-cs"/>
              </a:rPr>
              <a:t>RMO’s </a:t>
            </a:r>
            <a:r>
              <a:rPr lang="en-ZA" sz="2400" b="1" dirty="0">
                <a:solidFill>
                  <a:schemeClr val="tx1"/>
                </a:solidFill>
                <a:latin typeface="+mn-lt"/>
                <a:ea typeface="+mn-ea"/>
                <a:cs typeface="+mn-cs"/>
              </a:rPr>
              <a:t>technology architecture</a:t>
            </a:r>
            <a:r>
              <a:rPr lang="en-ZA" sz="2400" dirty="0">
                <a:solidFill>
                  <a:schemeClr val="tx1"/>
                </a:solidFill>
                <a:latin typeface="+mn-lt"/>
                <a:ea typeface="+mn-ea"/>
                <a:cs typeface="+mn-cs"/>
              </a:rPr>
              <a:t> is modern but not state of the art. The term </a:t>
            </a:r>
            <a:r>
              <a:rPr lang="en-ZA" sz="2400" b="1" dirty="0">
                <a:solidFill>
                  <a:schemeClr val="tx1"/>
                </a:solidFill>
                <a:latin typeface="+mn-lt"/>
                <a:ea typeface="+mn-ea"/>
                <a:cs typeface="+mn-cs"/>
              </a:rPr>
              <a:t>application architecture</a:t>
            </a:r>
            <a:r>
              <a:rPr lang="en-ZA" sz="2400" dirty="0">
                <a:solidFill>
                  <a:schemeClr val="tx1"/>
                </a:solidFill>
                <a:latin typeface="+mn-lt"/>
                <a:ea typeface="+mn-ea"/>
                <a:cs typeface="+mn-cs"/>
              </a:rPr>
              <a:t> describes how software resources are organized and constructed to implement an organization’s information systems. </a:t>
            </a:r>
          </a:p>
          <a:p>
            <a:endParaRPr lang="en-ZA" dirty="0"/>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695E6B13-D57B-477D-921A-359B31D905F1}" type="slidenum">
              <a:rPr lang="en-US" altLang="en-US" smtClean="0"/>
              <a:pPr/>
              <a:t>6</a:t>
            </a:fld>
            <a:endParaRPr lang="en-US" altLang="en-US"/>
          </a:p>
        </p:txBody>
      </p:sp>
    </p:spTree>
    <p:extLst>
      <p:ext uri="{BB962C8B-B14F-4D97-AF65-F5344CB8AC3E}">
        <p14:creationId xmlns:p14="http://schemas.microsoft.com/office/powerpoint/2010/main" val="15297578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endParaRPr lang="en-US" altLang="en-US"/>
          </a:p>
        </p:txBody>
      </p:sp>
      <p:sp>
        <p:nvSpPr>
          <p:cNvPr id="5" name="Slide Number Placeholder 5"/>
          <p:cNvSpPr>
            <a:spLocks noGrp="1"/>
          </p:cNvSpPr>
          <p:nvPr>
            <p:ph type="sldNum" sz="quarter" idx="12"/>
          </p:nvPr>
        </p:nvSpPr>
        <p:spPr/>
        <p:txBody>
          <a:bodyPr/>
          <a:lstStyle/>
          <a:p>
            <a:fld id="{8A7F2EF8-07C1-473A-856C-4295E2F503FA}" type="slidenum">
              <a:rPr lang="en-US" altLang="en-US"/>
              <a:pPr/>
              <a:t>7</a:t>
            </a:fld>
            <a:endParaRPr lang="en-US" altLang="en-US"/>
          </a:p>
        </p:txBody>
      </p:sp>
      <p:sp>
        <p:nvSpPr>
          <p:cNvPr id="197634" name="Rectangle 2"/>
          <p:cNvSpPr>
            <a:spLocks noGrp="1" noChangeArrowheads="1"/>
          </p:cNvSpPr>
          <p:nvPr>
            <p:ph type="title"/>
          </p:nvPr>
        </p:nvSpPr>
        <p:spPr/>
        <p:txBody>
          <a:bodyPr/>
          <a:lstStyle/>
          <a:p>
            <a:r>
              <a:rPr lang="en-US" altLang="en-US" sz="3600"/>
              <a:t>RMO Existing Application Architecture</a:t>
            </a:r>
          </a:p>
        </p:txBody>
      </p:sp>
      <p:sp>
        <p:nvSpPr>
          <p:cNvPr id="197635" name="Rectangle 3"/>
          <p:cNvSpPr>
            <a:spLocks noGrp="1" noChangeArrowheads="1"/>
          </p:cNvSpPr>
          <p:nvPr>
            <p:ph type="body" idx="1"/>
          </p:nvPr>
        </p:nvSpPr>
        <p:spPr>
          <a:xfrm>
            <a:off x="457200" y="1447800"/>
            <a:ext cx="8229600" cy="4683125"/>
          </a:xfrm>
        </p:spPr>
        <p:txBody>
          <a:bodyPr/>
          <a:lstStyle/>
          <a:p>
            <a:pPr>
              <a:lnSpc>
                <a:spcPct val="90000"/>
              </a:lnSpc>
            </a:pPr>
            <a:r>
              <a:rPr lang="en-US" altLang="en-US" sz="2800"/>
              <a:t>Supply Chain Management (SCM)</a:t>
            </a:r>
          </a:p>
          <a:p>
            <a:pPr lvl="1">
              <a:lnSpc>
                <a:spcPct val="90000"/>
              </a:lnSpc>
            </a:pPr>
            <a:r>
              <a:rPr lang="en-US" altLang="en-US" sz="2400"/>
              <a:t>5 years old; Java/Oracle</a:t>
            </a:r>
          </a:p>
          <a:p>
            <a:pPr lvl="1">
              <a:lnSpc>
                <a:spcPct val="90000"/>
              </a:lnSpc>
            </a:pPr>
            <a:r>
              <a:rPr lang="en-US" altLang="en-US" sz="2400"/>
              <a:t>Tradeshow system will interface with SCM</a:t>
            </a:r>
          </a:p>
          <a:p>
            <a:pPr>
              <a:lnSpc>
                <a:spcPct val="90000"/>
              </a:lnSpc>
            </a:pPr>
            <a:r>
              <a:rPr lang="en-US" altLang="en-US" sz="2800"/>
              <a:t>Phone/Mail Order System</a:t>
            </a:r>
          </a:p>
          <a:p>
            <a:pPr lvl="1">
              <a:lnSpc>
                <a:spcPct val="90000"/>
              </a:lnSpc>
            </a:pPr>
            <a:r>
              <a:rPr lang="en-US" altLang="en-US" sz="2400"/>
              <a:t>12 years old; Visual Studio/MS SQL</a:t>
            </a:r>
          </a:p>
          <a:p>
            <a:pPr lvl="1">
              <a:lnSpc>
                <a:spcPct val="90000"/>
              </a:lnSpc>
            </a:pPr>
            <a:r>
              <a:rPr lang="en-US" altLang="en-US" sz="2400"/>
              <a:t>Reached capacity; minimal integration</a:t>
            </a:r>
          </a:p>
          <a:p>
            <a:pPr>
              <a:lnSpc>
                <a:spcPct val="90000"/>
              </a:lnSpc>
            </a:pPr>
            <a:r>
              <a:rPr lang="en-US" altLang="en-US" sz="2800"/>
              <a:t>Retail Store System</a:t>
            </a:r>
          </a:p>
          <a:p>
            <a:pPr lvl="1">
              <a:lnSpc>
                <a:spcPct val="90000"/>
              </a:lnSpc>
            </a:pPr>
            <a:r>
              <a:rPr lang="en-US" altLang="en-US" sz="2400"/>
              <a:t>Older package solution; minimal integration</a:t>
            </a:r>
          </a:p>
          <a:p>
            <a:pPr>
              <a:lnSpc>
                <a:spcPct val="90000"/>
              </a:lnSpc>
            </a:pPr>
            <a:r>
              <a:rPr lang="en-US" altLang="en-US" sz="2800"/>
              <a:t>Customer Support System (CSS)</a:t>
            </a:r>
          </a:p>
          <a:p>
            <a:pPr lvl="1">
              <a:lnSpc>
                <a:spcPct val="90000"/>
              </a:lnSpc>
            </a:pPr>
            <a:r>
              <a:rPr lang="en-US" altLang="en-US" sz="2400"/>
              <a:t>Web based system; evolved over the years, minimal integration</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endParaRPr lang="en-US" altLang="en-US"/>
          </a:p>
        </p:txBody>
      </p:sp>
      <p:sp>
        <p:nvSpPr>
          <p:cNvPr id="5" name="Slide Number Placeholder 5"/>
          <p:cNvSpPr>
            <a:spLocks noGrp="1"/>
          </p:cNvSpPr>
          <p:nvPr>
            <p:ph type="sldNum" sz="quarter" idx="12"/>
          </p:nvPr>
        </p:nvSpPr>
        <p:spPr/>
        <p:txBody>
          <a:bodyPr/>
          <a:lstStyle/>
          <a:p>
            <a:fld id="{72506BE2-7E12-40FA-A8D9-879BA150CB49}" type="slidenum">
              <a:rPr lang="en-US" altLang="en-US"/>
              <a:pPr/>
              <a:t>8</a:t>
            </a:fld>
            <a:endParaRPr lang="en-US" altLang="en-US"/>
          </a:p>
        </p:txBody>
      </p:sp>
      <p:sp>
        <p:nvSpPr>
          <p:cNvPr id="131074" name="Rectangle 2"/>
          <p:cNvSpPr>
            <a:spLocks noGrp="1" noChangeArrowheads="1"/>
          </p:cNvSpPr>
          <p:nvPr>
            <p:ph type="title"/>
          </p:nvPr>
        </p:nvSpPr>
        <p:spPr/>
        <p:txBody>
          <a:bodyPr/>
          <a:lstStyle/>
          <a:p>
            <a:r>
              <a:rPr lang="en-US" altLang="en-US"/>
              <a:t>Ridgeline Mountain Outfitters (RMO) </a:t>
            </a:r>
            <a:endParaRPr lang="en-US" altLang="en-US" sz="1800"/>
          </a:p>
        </p:txBody>
      </p:sp>
      <p:sp>
        <p:nvSpPr>
          <p:cNvPr id="131075" name="Rectangle 3"/>
          <p:cNvSpPr>
            <a:spLocks noGrp="1" noChangeArrowheads="1"/>
          </p:cNvSpPr>
          <p:nvPr>
            <p:ph type="body" idx="1"/>
          </p:nvPr>
        </p:nvSpPr>
        <p:spPr>
          <a:xfrm>
            <a:off x="457200" y="1447800"/>
            <a:ext cx="8229600" cy="4683125"/>
          </a:xfrm>
        </p:spPr>
        <p:txBody>
          <a:bodyPr/>
          <a:lstStyle/>
          <a:p>
            <a:pPr>
              <a:lnSpc>
                <a:spcPct val="90000"/>
              </a:lnSpc>
            </a:pPr>
            <a:r>
              <a:rPr lang="en-US" altLang="en-US" sz="2800"/>
              <a:t>RMO has an elaborate set of information systems that support operations and management</a:t>
            </a:r>
          </a:p>
          <a:p>
            <a:pPr>
              <a:lnSpc>
                <a:spcPct val="90000"/>
              </a:lnSpc>
            </a:pPr>
            <a:r>
              <a:rPr lang="en-US" altLang="en-US" sz="2800"/>
              <a:t>Customer expectations, modern technological capabilities, and competitive pressures led RMO to believe it is time to upgrade support for sales and marketing</a:t>
            </a:r>
          </a:p>
          <a:p>
            <a:pPr>
              <a:lnSpc>
                <a:spcPct val="90000"/>
              </a:lnSpc>
            </a:pPr>
            <a:r>
              <a:rPr lang="en-US" altLang="en-US" sz="2800"/>
              <a:t>A new Consolidated Sales and Marketing System was proposed</a:t>
            </a:r>
          </a:p>
          <a:p>
            <a:pPr>
              <a:lnSpc>
                <a:spcPct val="90000"/>
              </a:lnSpc>
            </a:pPr>
            <a:r>
              <a:rPr lang="en-US" altLang="en-US" sz="2800"/>
              <a:t>This is a major project that grew out of the RMO strategic planning process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endParaRPr lang="en-US" altLang="en-US"/>
          </a:p>
        </p:txBody>
      </p:sp>
      <p:sp>
        <p:nvSpPr>
          <p:cNvPr id="5" name="Slide Number Placeholder 5"/>
          <p:cNvSpPr>
            <a:spLocks noGrp="1"/>
          </p:cNvSpPr>
          <p:nvPr>
            <p:ph type="sldNum" sz="quarter" idx="12"/>
          </p:nvPr>
        </p:nvSpPr>
        <p:spPr/>
        <p:txBody>
          <a:bodyPr/>
          <a:lstStyle/>
          <a:p>
            <a:fld id="{A452C0F9-9B2E-454E-94DC-97EFA19D6756}" type="slidenum">
              <a:rPr lang="en-US" altLang="en-US"/>
              <a:pPr/>
              <a:t>9</a:t>
            </a:fld>
            <a:endParaRPr lang="en-US" altLang="en-US"/>
          </a:p>
        </p:txBody>
      </p:sp>
      <p:sp>
        <p:nvSpPr>
          <p:cNvPr id="195586" name="Rectangle 2"/>
          <p:cNvSpPr>
            <a:spLocks noGrp="1" noChangeArrowheads="1"/>
          </p:cNvSpPr>
          <p:nvPr>
            <p:ph type="title"/>
          </p:nvPr>
        </p:nvSpPr>
        <p:spPr/>
        <p:txBody>
          <a:bodyPr/>
          <a:lstStyle/>
          <a:p>
            <a:r>
              <a:rPr lang="en-US" altLang="en-US"/>
              <a:t>Ridgeline Mountain Outfitters (RMO) </a:t>
            </a:r>
            <a:endParaRPr lang="en-US" altLang="en-US" sz="1800"/>
          </a:p>
        </p:txBody>
      </p:sp>
      <p:sp>
        <p:nvSpPr>
          <p:cNvPr id="195587" name="Rectangle 3"/>
          <p:cNvSpPr>
            <a:spLocks noGrp="1" noChangeArrowheads="1"/>
          </p:cNvSpPr>
          <p:nvPr>
            <p:ph type="body" idx="1"/>
          </p:nvPr>
        </p:nvSpPr>
        <p:spPr/>
        <p:txBody>
          <a:bodyPr/>
          <a:lstStyle/>
          <a:p>
            <a:pPr>
              <a:lnSpc>
                <a:spcPct val="90000"/>
              </a:lnSpc>
            </a:pPr>
            <a:r>
              <a:rPr lang="en-US" altLang="en-US" sz="2800"/>
              <a:t>Strategic planning and competitive advantage for organizations involves leveraging information systems</a:t>
            </a:r>
          </a:p>
          <a:p>
            <a:pPr>
              <a:lnSpc>
                <a:spcPct val="90000"/>
              </a:lnSpc>
            </a:pPr>
            <a:r>
              <a:rPr lang="en-US" altLang="en-US" sz="2800"/>
              <a:t>The </a:t>
            </a:r>
            <a:r>
              <a:rPr lang="en-US" altLang="en-US" sz="2800" b="1"/>
              <a:t>information systems strategic plan</a:t>
            </a:r>
            <a:r>
              <a:rPr lang="en-US" altLang="en-US" sz="2800"/>
              <a:t> is based on the overall strategic needs of the organization</a:t>
            </a:r>
          </a:p>
          <a:p>
            <a:pPr>
              <a:lnSpc>
                <a:spcPct val="90000"/>
              </a:lnSpc>
            </a:pPr>
            <a:r>
              <a:rPr lang="en-US" altLang="en-US" sz="2800"/>
              <a:t>The information systems strategic plan includes definition of the </a:t>
            </a:r>
            <a:r>
              <a:rPr lang="en-US" altLang="en-US" sz="2800" b="1"/>
              <a:t>technology architecture</a:t>
            </a:r>
            <a:r>
              <a:rPr lang="en-US" altLang="en-US" sz="2800"/>
              <a:t> and the </a:t>
            </a:r>
            <a:r>
              <a:rPr lang="en-US" altLang="en-US" sz="2800" b="1"/>
              <a:t>application architecture</a:t>
            </a:r>
            <a:r>
              <a:rPr lang="en-US" altLang="en-US" sz="2800"/>
              <a:t> needed by the organization</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Network">
  <a:themeElements>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Network">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etwork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Network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Network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Network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Network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Network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Network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Network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Network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Capsules</Template>
  <TotalTime>2521</TotalTime>
  <Words>1956</Words>
  <Application>Microsoft Office PowerPoint</Application>
  <PresentationFormat>On-screen Show (4:3)</PresentationFormat>
  <Paragraphs>266</Paragraphs>
  <Slides>49</Slides>
  <Notes>1</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Network</vt:lpstr>
      <vt:lpstr> Investigating System Requirements</vt:lpstr>
      <vt:lpstr>Chapter 2 Outline</vt:lpstr>
      <vt:lpstr>Learning Objectives</vt:lpstr>
      <vt:lpstr>PowerPoint Presentation</vt:lpstr>
      <vt:lpstr>PowerPoint Presentation</vt:lpstr>
      <vt:lpstr>Existing RMO Information Systems and Architecture:</vt:lpstr>
      <vt:lpstr>RMO Existing Application Architecture</vt:lpstr>
      <vt:lpstr>Ridgeline Mountain Outfitters (RMO) </vt:lpstr>
      <vt:lpstr>Ridgeline Mountain Outfitters (RMO) </vt:lpstr>
      <vt:lpstr>Information Systems Strategic Plan</vt:lpstr>
      <vt:lpstr>Proposed Application Architecture: Integrate SCM and New CSMS</vt:lpstr>
      <vt:lpstr>PowerPoint Presentation</vt:lpstr>
      <vt:lpstr>Current problems with sales system includes: </vt:lpstr>
      <vt:lpstr>New Consolidated Sales and Marketing System (CSMS)</vt:lpstr>
      <vt:lpstr>PowerPoint Presentation</vt:lpstr>
      <vt:lpstr>Systems Analysis Activities</vt:lpstr>
      <vt:lpstr>Systems Analysis Activities Involve discovery and understanding</vt:lpstr>
      <vt:lpstr>Systems Analysis Activities</vt:lpstr>
      <vt:lpstr>What Are Requirements?</vt:lpstr>
      <vt:lpstr>FURPS+ Requirements Acronym</vt:lpstr>
      <vt:lpstr>FURPS+ Requirements Acronym</vt:lpstr>
      <vt:lpstr>Models and Modeling</vt:lpstr>
      <vt:lpstr>Some Analysis and Design Models</vt:lpstr>
      <vt:lpstr>Reasons for Modeling</vt:lpstr>
      <vt:lpstr>Stakeholders Who do you involve and talk to? </vt:lpstr>
      <vt:lpstr>Stakeholders of a comprehensive accounting system for public company </vt:lpstr>
      <vt:lpstr>Stakeholders For RMO CSMS Project </vt:lpstr>
      <vt:lpstr>RMO Internal Stakeholders</vt:lpstr>
      <vt:lpstr>Information Gathering Techniques </vt:lpstr>
      <vt:lpstr>Interviewing Users and Other Stakeholders </vt:lpstr>
      <vt:lpstr>Themes for Information Gathering Questions </vt:lpstr>
      <vt:lpstr>Preparing for Interview</vt:lpstr>
      <vt:lpstr>Interview Session Agenda</vt:lpstr>
      <vt:lpstr>Keeping an Open Items List</vt:lpstr>
      <vt:lpstr>Distribute and Collect Questionnaires</vt:lpstr>
      <vt:lpstr>Review Inputs, Outputs, and Procedures</vt:lpstr>
      <vt:lpstr>Additional Techniques</vt:lpstr>
      <vt:lpstr>Documenting Workflows with Activity Diagrams</vt:lpstr>
      <vt:lpstr>Entity-Activity Table</vt:lpstr>
      <vt:lpstr>Key Terms:</vt:lpstr>
      <vt:lpstr>Activity Diagrams Symbols</vt:lpstr>
      <vt:lpstr>Example: Activity Diagram with Concurrent Paths</vt:lpstr>
      <vt:lpstr>Examples:</vt:lpstr>
      <vt:lpstr>Homework/Tut 1</vt:lpstr>
      <vt:lpstr>Cont.</vt:lpstr>
      <vt:lpstr>Summary</vt:lpstr>
      <vt:lpstr>Summary</vt:lpstr>
      <vt:lpstr>Summary</vt:lpstr>
      <vt:lpstr>Summary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 From bla to bla</dc:title>
  <dc:creator>John</dc:creator>
  <cp:lastModifiedBy>Barend Frederik Nel</cp:lastModifiedBy>
  <cp:revision>46</cp:revision>
  <cp:lastPrinted>1601-01-01T00:00:00Z</cp:lastPrinted>
  <dcterms:created xsi:type="dcterms:W3CDTF">2011-10-31T16:54:53Z</dcterms:created>
  <dcterms:modified xsi:type="dcterms:W3CDTF">2017-02-13T22:23:41Z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4</vt:i4>
  </property>
</Properties>
</file>