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312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1" r:id="rId56"/>
    <p:sldId id="313" r:id="rId57"/>
    <p:sldId id="314" r:id="rId58"/>
    <p:sldId id="315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84F957-EF68-4938-98CF-C8D6C4F112EA}" type="datetimeFigureOut">
              <a:rPr lang="en-US" smtClean="0"/>
              <a:pPr/>
              <a:t>2/24/2013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C1E22-C6CD-4100-AE7A-04E812B288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15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352800"/>
            <a:ext cx="4572000" cy="3286125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rgbClr val="C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188" y="3276600"/>
            <a:ext cx="4255120" cy="348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8194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2971800"/>
            <a:ext cx="91440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914400"/>
            <a:ext cx="4588412" cy="2286000"/>
          </a:xfrm>
        </p:spPr>
        <p:txBody>
          <a:bodyPr>
            <a:normAutofit/>
          </a:bodyPr>
          <a:lstStyle>
            <a:lvl1pPr algn="l">
              <a:defRPr sz="6000" b="1">
                <a:solidFill>
                  <a:schemeClr val="tx2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Microsoft</a:t>
            </a:r>
            <a:br>
              <a:rPr lang="en-US" dirty="0" smtClean="0"/>
            </a:br>
            <a:r>
              <a:rPr lang="en-US" dirty="0" smtClean="0"/>
              <a:t>WORD 2010</a:t>
            </a:r>
            <a:endParaRPr lang="en-US" dirty="0"/>
          </a:p>
        </p:txBody>
      </p:sp>
      <p:pic>
        <p:nvPicPr>
          <p:cNvPr id="15" name="Picture 6" descr="SCSite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02" t="9073" r="5147" b="8212"/>
          <a:stretch/>
        </p:blipFill>
        <p:spPr bwMode="auto">
          <a:xfrm>
            <a:off x="76200" y="6019800"/>
            <a:ext cx="1156225" cy="74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00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066800"/>
            <a:ext cx="9144000" cy="5791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52400" y="1371600"/>
            <a:ext cx="8839200" cy="495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486591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152400" y="6237511"/>
            <a:ext cx="8839199" cy="468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340475"/>
            <a:ext cx="83820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399" y="6340475"/>
            <a:ext cx="457199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C5B040E3-E7AD-4D6F-84F3-0CFC8A5C384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52400" y="6324600"/>
            <a:ext cx="8839199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75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066800"/>
            <a:ext cx="9144000" cy="5791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4419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447800"/>
            <a:ext cx="4419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2000" y="6324600"/>
            <a:ext cx="609600" cy="381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200"/>
            </a:lvl1pPr>
          </a:lstStyle>
          <a:p>
            <a:fld id="{C5B040E3-E7AD-4D6F-84F3-0CFC8A5C384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2400" y="6324600"/>
            <a:ext cx="8229600" cy="381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6324600"/>
            <a:ext cx="883920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440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371600"/>
            <a:ext cx="8839200" cy="5410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914400"/>
            <a:ext cx="91440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153400" cy="1219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dash"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12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C00000"/>
          </a:solidFill>
          <a:latin typeface="Franklin Gothic Medium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Microsoft</a:t>
            </a:r>
            <a:br>
              <a:rPr lang="en-US" dirty="0" smtClean="0"/>
            </a:br>
            <a:r>
              <a:rPr lang="en-US" dirty="0" smtClean="0"/>
              <a:t>Word 2010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Creating, Formatting, and Editing a Word Document with Pictures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36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the misspelled text and then press the SPACEBAR so that a red wavy line appears below the misspelled word</a:t>
            </a:r>
          </a:p>
          <a:p>
            <a:r>
              <a:rPr lang="en-US" dirty="0" smtClean="0"/>
              <a:t>Right-click </a:t>
            </a:r>
            <a:r>
              <a:rPr lang="en-US" dirty="0"/>
              <a:t>the flagged word </a:t>
            </a:r>
            <a:r>
              <a:rPr lang="en-US" dirty="0" smtClean="0"/>
              <a:t>to </a:t>
            </a:r>
            <a:r>
              <a:rPr lang="en-US" dirty="0"/>
              <a:t>display a shortcut menu that presents a list of suggested spelling corrections for the flagged </a:t>
            </a:r>
            <a:r>
              <a:rPr lang="en-US" dirty="0" smtClean="0"/>
              <a:t>word</a:t>
            </a:r>
          </a:p>
          <a:p>
            <a:r>
              <a:rPr lang="en-US" dirty="0" smtClean="0"/>
              <a:t>Click the correct word on the shortcut menu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Spelling and Grammar </a:t>
            </a:r>
            <a:br>
              <a:rPr lang="en-US" dirty="0" smtClean="0"/>
            </a:br>
            <a:r>
              <a:rPr lang="en-US" dirty="0" smtClean="0"/>
              <a:t>as You 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33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Spelling and Grammar </a:t>
            </a:r>
            <a:br>
              <a:rPr lang="en-US" dirty="0" smtClean="0"/>
            </a:br>
            <a:r>
              <a:rPr lang="en-US" dirty="0" smtClean="0"/>
              <a:t>as You Type</a:t>
            </a:r>
            <a:endParaRPr lang="en-US" dirty="0"/>
          </a:p>
        </p:txBody>
      </p:sp>
      <p:pic>
        <p:nvPicPr>
          <p:cNvPr id="7" name="Content Placeholder 6" descr="CFig1-08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5669" y="1371600"/>
            <a:ext cx="5752662" cy="4865688"/>
          </a:xfrm>
        </p:spPr>
      </p:pic>
    </p:spTree>
    <p:extLst>
      <p:ext uri="{BB962C8B-B14F-4D97-AF65-F5344CB8AC3E}">
        <p14:creationId xmlns:p14="http://schemas.microsoft.com/office/powerpoint/2010/main" val="164273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Navigating a Document</a:t>
            </a:r>
            <a:endParaRPr lang="en-US" dirty="0"/>
          </a:p>
        </p:txBody>
      </p:sp>
      <p:pic>
        <p:nvPicPr>
          <p:cNvPr id="7" name="Content Placeholder 6" descr="Table1-0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600200"/>
            <a:ext cx="7810280" cy="2478848"/>
          </a:xfrm>
        </p:spPr>
      </p:pic>
      <p:pic>
        <p:nvPicPr>
          <p:cNvPr id="8" name="Picture 7" descr="Table1-0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4114800"/>
            <a:ext cx="7848600" cy="180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26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somewhere in the paragraph to be centered to position the insertion point in the paragraph to be formatted</a:t>
            </a:r>
          </a:p>
          <a:p>
            <a:r>
              <a:rPr lang="en-US" dirty="0" smtClean="0"/>
              <a:t>Click </a:t>
            </a:r>
            <a:r>
              <a:rPr lang="en-US" dirty="0"/>
              <a:t>the Center button (Home tab | Paragraph group) to center the paragraph containing the insertion </a:t>
            </a:r>
            <a:r>
              <a:rPr lang="en-US" dirty="0" smtClean="0"/>
              <a:t>point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Centering a Paragraph</a:t>
            </a:r>
            <a:endParaRPr lang="en-US" dirty="0"/>
          </a:p>
        </p:txBody>
      </p:sp>
      <p:pic>
        <p:nvPicPr>
          <p:cNvPr id="6" name="Picture 5" descr="CFig1-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4038600"/>
            <a:ext cx="4910520" cy="221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75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Move </a:t>
            </a:r>
            <a:r>
              <a:rPr lang="en-US" dirty="0"/>
              <a:t>the mouse pointer to the left of the line to be selected </a:t>
            </a:r>
            <a:r>
              <a:rPr lang="en-US" dirty="0" smtClean="0"/>
              <a:t>until </a:t>
            </a:r>
            <a:r>
              <a:rPr lang="en-US" dirty="0"/>
              <a:t>the mouse pointer changes to a right-pointing block </a:t>
            </a:r>
            <a:r>
              <a:rPr lang="en-US" dirty="0" smtClean="0"/>
              <a:t>arrow</a:t>
            </a:r>
          </a:p>
          <a:p>
            <a:r>
              <a:rPr lang="en-US" dirty="0" smtClean="0"/>
              <a:t>Click the mouse to select the entire line to the right of the mouse pointer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a Line</a:t>
            </a:r>
            <a:endParaRPr lang="en-US" dirty="0"/>
          </a:p>
        </p:txBody>
      </p:sp>
      <p:pic>
        <p:nvPicPr>
          <p:cNvPr id="6" name="Picture 5" descr="CFig1-1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4191000"/>
            <a:ext cx="5791200" cy="184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44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</a:t>
            </a:r>
            <a:r>
              <a:rPr lang="en-US" dirty="0"/>
              <a:t>the text selected, click the Font Size box arrow (Home tab | Font group) to display the Font Size </a:t>
            </a:r>
            <a:r>
              <a:rPr lang="en-US" dirty="0" smtClean="0"/>
              <a:t>gallery</a:t>
            </a:r>
          </a:p>
          <a:p>
            <a:r>
              <a:rPr lang="en-US" dirty="0" smtClean="0"/>
              <a:t>Point to the desired point size in the Font Size gallery to display a live preview of the selected text at the selected point size</a:t>
            </a:r>
          </a:p>
          <a:p>
            <a:r>
              <a:rPr lang="en-US" dirty="0" smtClean="0"/>
              <a:t>Click the desired point size to change the font size of the selected text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the Font Size of Selected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53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the Font Size of Selected Text</a:t>
            </a:r>
            <a:endParaRPr lang="en-US" dirty="0"/>
          </a:p>
        </p:txBody>
      </p:sp>
      <p:pic>
        <p:nvPicPr>
          <p:cNvPr id="7" name="Content Placeholder 6" descr="CFig1-17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4440" y="1371600"/>
            <a:ext cx="8635120" cy="4865688"/>
          </a:xfrm>
        </p:spPr>
      </p:pic>
    </p:spTree>
    <p:extLst>
      <p:ext uri="{BB962C8B-B14F-4D97-AF65-F5344CB8AC3E}">
        <p14:creationId xmlns:p14="http://schemas.microsoft.com/office/powerpoint/2010/main" val="115819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</a:t>
            </a:r>
            <a:r>
              <a:rPr lang="en-US" dirty="0"/>
              <a:t>the text selected, click the Font box arrow (Home tab | Font group) to display the Font gallery </a:t>
            </a:r>
            <a:endParaRPr lang="en-US" dirty="0" smtClean="0"/>
          </a:p>
          <a:p>
            <a:r>
              <a:rPr lang="en-US" dirty="0" smtClean="0"/>
              <a:t>Scroll </a:t>
            </a:r>
            <a:r>
              <a:rPr lang="en-US" dirty="0"/>
              <a:t>through the Font </a:t>
            </a:r>
            <a:r>
              <a:rPr lang="en-US" dirty="0" smtClean="0"/>
              <a:t>gallery, and then point to the desired font to display a live preview of the selected text in the selected font</a:t>
            </a:r>
          </a:p>
          <a:p>
            <a:r>
              <a:rPr lang="en-US" dirty="0" smtClean="0"/>
              <a:t>Click the font to change the font of the selected text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the Font of Selected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08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the Font of Selected Text</a:t>
            </a:r>
            <a:endParaRPr lang="en-US" dirty="0"/>
          </a:p>
        </p:txBody>
      </p:sp>
      <p:pic>
        <p:nvPicPr>
          <p:cNvPr id="7" name="Content Placeholder 6" descr="CFig1-19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430635"/>
            <a:ext cx="8839200" cy="4747617"/>
          </a:xfrm>
        </p:spPr>
      </p:pic>
    </p:spTree>
    <p:extLst>
      <p:ext uri="{BB962C8B-B14F-4D97-AF65-F5344CB8AC3E}">
        <p14:creationId xmlns:p14="http://schemas.microsoft.com/office/powerpoint/2010/main" val="236176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With </a:t>
            </a:r>
            <a:r>
              <a:rPr lang="en-US" sz="2800" dirty="0"/>
              <a:t>the text selected, click the Change Case button (Home tab | Font group) to display the Change Case gallery </a:t>
            </a:r>
            <a:endParaRPr lang="en-US" sz="2800" dirty="0" smtClean="0"/>
          </a:p>
          <a:p>
            <a:r>
              <a:rPr lang="en-US" sz="2800" dirty="0" smtClean="0"/>
              <a:t>Click the desired case in </a:t>
            </a:r>
            <a:r>
              <a:rPr lang="en-US" sz="2800" dirty="0"/>
              <a:t>the Change Case gallery to change the case of the selected </a:t>
            </a:r>
            <a:r>
              <a:rPr lang="en-US" sz="2800" dirty="0" smtClean="0"/>
              <a:t>text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the Case of Selected Text</a:t>
            </a:r>
            <a:endParaRPr lang="en-US" dirty="0"/>
          </a:p>
        </p:txBody>
      </p:sp>
      <p:pic>
        <p:nvPicPr>
          <p:cNvPr id="6" name="Picture 5" descr="CFig1-2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3733800"/>
            <a:ext cx="3946768" cy="240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5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Enter text in a Word document</a:t>
            </a:r>
          </a:p>
          <a:p>
            <a:r>
              <a:rPr lang="en-US" dirty="0" smtClean="0"/>
              <a:t>Check spelling as you type</a:t>
            </a:r>
          </a:p>
          <a:p>
            <a:r>
              <a:rPr lang="en-US" dirty="0" smtClean="0"/>
              <a:t>Format paragraphs</a:t>
            </a:r>
          </a:p>
          <a:p>
            <a:r>
              <a:rPr lang="en-US" dirty="0" smtClean="0"/>
              <a:t>Format text</a:t>
            </a:r>
          </a:p>
          <a:p>
            <a:r>
              <a:rPr lang="en-US" dirty="0" smtClean="0"/>
              <a:t>Undo and redo commands or actions</a:t>
            </a:r>
          </a:p>
          <a:p>
            <a:r>
              <a:rPr lang="en-US" dirty="0" smtClean="0"/>
              <a:t>Change theme colors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1219200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36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</a:t>
            </a:r>
            <a:r>
              <a:rPr lang="en-US" dirty="0"/>
              <a:t>the text selected, click the Text Effects button (Home tab | Font group) to display the Text </a:t>
            </a:r>
            <a:r>
              <a:rPr lang="en-US" dirty="0" smtClean="0"/>
              <a:t>Effects gallery</a:t>
            </a:r>
          </a:p>
          <a:p>
            <a:r>
              <a:rPr lang="en-US" dirty="0" smtClean="0"/>
              <a:t>Point to the desired text effect to display a live preview of the selected text in the selected text effect</a:t>
            </a:r>
          </a:p>
          <a:p>
            <a:r>
              <a:rPr lang="en-US" dirty="0" smtClean="0"/>
              <a:t>Click the text effect to change the text effect of the selected text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a Text Effect to Selected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56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a Text Effect to Selected Text</a:t>
            </a:r>
            <a:endParaRPr lang="en-US" dirty="0"/>
          </a:p>
        </p:txBody>
      </p:sp>
      <p:pic>
        <p:nvPicPr>
          <p:cNvPr id="7" name="Content Placeholder 6" descr="CFig1-2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2610" y="1371600"/>
            <a:ext cx="7458779" cy="4865688"/>
          </a:xfrm>
        </p:spPr>
      </p:pic>
    </p:spTree>
    <p:extLst>
      <p:ext uri="{BB962C8B-B14F-4D97-AF65-F5344CB8AC3E}">
        <p14:creationId xmlns:p14="http://schemas.microsoft.com/office/powerpoint/2010/main" val="81781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somewhere in the paragraph to be shaded</a:t>
            </a:r>
          </a:p>
          <a:p>
            <a:r>
              <a:rPr lang="en-US" dirty="0" smtClean="0"/>
              <a:t>Click </a:t>
            </a:r>
            <a:r>
              <a:rPr lang="en-US" dirty="0"/>
              <a:t>the Shading button arrow (Home tab | Paragraph group) to display the Shading gallery </a:t>
            </a:r>
            <a:endParaRPr lang="en-US" dirty="0" smtClean="0"/>
          </a:p>
          <a:p>
            <a:r>
              <a:rPr lang="en-US" dirty="0" smtClean="0"/>
              <a:t>Point to the desired shading to display a live preview of the selected shading color</a:t>
            </a:r>
          </a:p>
          <a:p>
            <a:r>
              <a:rPr lang="en-US" dirty="0" smtClean="0"/>
              <a:t>Click the shading color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Shading a Paragraph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22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Shading a Paragraph</a:t>
            </a:r>
            <a:endParaRPr lang="en-US" dirty="0"/>
          </a:p>
        </p:txBody>
      </p:sp>
      <p:pic>
        <p:nvPicPr>
          <p:cNvPr id="7" name="Content Placeholder 6" descr="CFig1-25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9422" y="1371600"/>
            <a:ext cx="8665156" cy="4865688"/>
          </a:xfrm>
        </p:spPr>
      </p:pic>
    </p:spTree>
    <p:extLst>
      <p:ext uri="{BB962C8B-B14F-4D97-AF65-F5344CB8AC3E}">
        <p14:creationId xmlns:p14="http://schemas.microsoft.com/office/powerpoint/2010/main" val="421235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Move the mouse pointer to the left of the first paragraph to be selected until the mouse pointer changes to a right-pointing block arrow</a:t>
            </a:r>
          </a:p>
          <a:p>
            <a:r>
              <a:rPr lang="en-US" dirty="0" smtClean="0"/>
              <a:t>Drag downward to select all lines that will be formatted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Multiple Lines</a:t>
            </a:r>
            <a:endParaRPr lang="en-US" dirty="0"/>
          </a:p>
        </p:txBody>
      </p:sp>
      <p:pic>
        <p:nvPicPr>
          <p:cNvPr id="6" name="Picture 5" descr="CFig1-2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4038600"/>
            <a:ext cx="7018044" cy="218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24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Move </a:t>
            </a:r>
            <a:r>
              <a:rPr lang="en-US" dirty="0"/>
              <a:t>the mouse pointer to the left of the first paragraph to be selected until the mouse pointer changes to a right-pointing block </a:t>
            </a:r>
            <a:r>
              <a:rPr lang="en-US" dirty="0" smtClean="0"/>
              <a:t>arrow</a:t>
            </a:r>
            <a:endParaRPr lang="en-US" dirty="0"/>
          </a:p>
          <a:p>
            <a:r>
              <a:rPr lang="en-US" dirty="0"/>
              <a:t>Drag downward until all </a:t>
            </a:r>
            <a:r>
              <a:rPr lang="en-US" dirty="0" smtClean="0"/>
              <a:t>paragraphs </a:t>
            </a:r>
            <a:r>
              <a:rPr lang="en-US" dirty="0"/>
              <a:t>that will be formatted with a bullet character are </a:t>
            </a:r>
            <a:r>
              <a:rPr lang="en-US" dirty="0" smtClean="0"/>
              <a:t>selected</a:t>
            </a:r>
            <a:endParaRPr lang="en-US" dirty="0"/>
          </a:p>
          <a:p>
            <a:r>
              <a:rPr lang="en-US" dirty="0"/>
              <a:t>Click the Bullets button (Home tab | Paragraph group) to place a bullet character at the beginning of each selected </a:t>
            </a:r>
            <a:r>
              <a:rPr lang="en-US" dirty="0" smtClean="0"/>
              <a:t>paragraph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Bulleting a List of Paragraphs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52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Bulleting a List of Paragraphs</a:t>
            </a:r>
            <a:endParaRPr lang="en-US" dirty="0"/>
          </a:p>
        </p:txBody>
      </p:sp>
      <p:pic>
        <p:nvPicPr>
          <p:cNvPr id="7" name="Content Placeholder 6" descr="CFig1-3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6028" y="1371600"/>
            <a:ext cx="7971943" cy="4865688"/>
          </a:xfrm>
        </p:spPr>
      </p:pic>
    </p:spTree>
    <p:extLst>
      <p:ext uri="{BB962C8B-B14F-4D97-AF65-F5344CB8AC3E}">
        <p14:creationId xmlns:p14="http://schemas.microsoft.com/office/powerpoint/2010/main" val="51389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</a:t>
            </a:r>
            <a:r>
              <a:rPr lang="en-US" dirty="0"/>
              <a:t>the Undo button on the Quick Access Toolbar to reverse your most recent </a:t>
            </a:r>
            <a:r>
              <a:rPr lang="en-US" dirty="0" smtClean="0"/>
              <a:t>action</a:t>
            </a:r>
            <a:endParaRPr lang="en-US" dirty="0"/>
          </a:p>
          <a:p>
            <a:r>
              <a:rPr lang="en-US" dirty="0"/>
              <a:t>Click the Redo button on the Quick Access Toolbar to reverse your most recent </a:t>
            </a:r>
            <a:r>
              <a:rPr lang="en-US" dirty="0" smtClean="0"/>
              <a:t>undo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Undoing and Redoing an Action</a:t>
            </a:r>
            <a:endParaRPr lang="en-US" dirty="0"/>
          </a:p>
        </p:txBody>
      </p:sp>
      <p:pic>
        <p:nvPicPr>
          <p:cNvPr id="6" name="Picture 5" descr="CFig1-3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3429000"/>
            <a:ext cx="4571999" cy="284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29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Click </a:t>
            </a:r>
            <a:r>
              <a:rPr lang="en-US" sz="2800" dirty="0"/>
              <a:t>somewhere in the word to be italicized </a:t>
            </a:r>
            <a:r>
              <a:rPr lang="en-US" sz="2800" dirty="0" smtClean="0"/>
              <a:t>to </a:t>
            </a:r>
            <a:r>
              <a:rPr lang="en-US" sz="2800" dirty="0"/>
              <a:t>position the insertion point in the word to be </a:t>
            </a:r>
            <a:r>
              <a:rPr lang="en-US" sz="2800" dirty="0" smtClean="0"/>
              <a:t>formatted</a:t>
            </a:r>
            <a:endParaRPr lang="en-US" sz="2800" dirty="0"/>
          </a:p>
          <a:p>
            <a:r>
              <a:rPr lang="en-US" sz="2800" dirty="0"/>
              <a:t>Click the Italic button (Home tab | </a:t>
            </a:r>
            <a:r>
              <a:rPr lang="en-US" sz="2800" dirty="0" smtClean="0"/>
              <a:t>Font </a:t>
            </a:r>
            <a:r>
              <a:rPr lang="en-US" sz="2800" dirty="0"/>
              <a:t>group) to italicize the word containing the insertion </a:t>
            </a:r>
            <a:r>
              <a:rPr lang="en-US" sz="2800" dirty="0" smtClean="0"/>
              <a:t>point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Italicizing Text</a:t>
            </a:r>
            <a:endParaRPr lang="en-US" dirty="0"/>
          </a:p>
        </p:txBody>
      </p:sp>
      <p:pic>
        <p:nvPicPr>
          <p:cNvPr id="6" name="Picture 5" descr="CFig1-3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3352800"/>
            <a:ext cx="4697246" cy="285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71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</a:t>
            </a:r>
            <a:r>
              <a:rPr lang="en-US" dirty="0"/>
              <a:t>the insertion point in the word to format, click the Font Color button arrow (Home tab | Font group) to display the Font Color gallery </a:t>
            </a:r>
            <a:endParaRPr lang="en-US" dirty="0" smtClean="0"/>
          </a:p>
          <a:p>
            <a:r>
              <a:rPr lang="en-US" dirty="0" smtClean="0"/>
              <a:t>Point to the desired font color to display a live preview of the desired font color</a:t>
            </a:r>
          </a:p>
          <a:p>
            <a:r>
              <a:rPr lang="en-US" dirty="0" smtClean="0"/>
              <a:t>Click the font color to change the color of the text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Coloring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93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Insert digital pictures in a Word document</a:t>
            </a:r>
          </a:p>
          <a:p>
            <a:r>
              <a:rPr lang="en-US" dirty="0" smtClean="0"/>
              <a:t>Format pictures</a:t>
            </a:r>
          </a:p>
          <a:p>
            <a:r>
              <a:rPr lang="en-US" dirty="0" smtClean="0"/>
              <a:t>Add a page border</a:t>
            </a:r>
          </a:p>
          <a:p>
            <a:r>
              <a:rPr lang="en-US" dirty="0" smtClean="0"/>
              <a:t>Correct errors and revise a document</a:t>
            </a:r>
          </a:p>
          <a:p>
            <a:r>
              <a:rPr lang="en-US" dirty="0" smtClean="0"/>
              <a:t>Change document properties</a:t>
            </a:r>
          </a:p>
          <a:p>
            <a:r>
              <a:rPr lang="en-US" dirty="0" smtClean="0"/>
              <a:t>Print a document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2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Coloring Text</a:t>
            </a:r>
            <a:endParaRPr lang="en-US" dirty="0"/>
          </a:p>
        </p:txBody>
      </p:sp>
      <p:pic>
        <p:nvPicPr>
          <p:cNvPr id="7" name="Content Placeholder 6" descr="CFig1-34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715492"/>
            <a:ext cx="8839200" cy="4177903"/>
          </a:xfrm>
        </p:spPr>
      </p:pic>
    </p:spTree>
    <p:extLst>
      <p:ext uri="{BB962C8B-B14F-4D97-AF65-F5344CB8AC3E}">
        <p14:creationId xmlns:p14="http://schemas.microsoft.com/office/powerpoint/2010/main" val="300739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the text to format, and then move the mouse pointer into the transparent Mini toolbar, so that it changes to a bright toolbar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Mini Toolbar to Format Text</a:t>
            </a:r>
            <a:endParaRPr lang="en-US" dirty="0"/>
          </a:p>
        </p:txBody>
      </p:sp>
      <p:pic>
        <p:nvPicPr>
          <p:cNvPr id="6" name="Picture 5" descr="CFig1-3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200400"/>
            <a:ext cx="7291501" cy="265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67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</a:t>
            </a:r>
            <a:r>
              <a:rPr lang="en-US" dirty="0"/>
              <a:t>the text selected, click the Underline button (Home tab | Font group) to underline the selected </a:t>
            </a:r>
            <a:r>
              <a:rPr lang="en-US" dirty="0" smtClean="0"/>
              <a:t>text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Underlining Text</a:t>
            </a:r>
            <a:endParaRPr lang="en-US" dirty="0"/>
          </a:p>
        </p:txBody>
      </p:sp>
      <p:pic>
        <p:nvPicPr>
          <p:cNvPr id="6" name="Picture 5" descr="CFig1-4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2895600"/>
            <a:ext cx="7500233" cy="331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51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</a:t>
            </a:r>
            <a:r>
              <a:rPr lang="en-US" dirty="0"/>
              <a:t>the text selected, click the Bold button (Home tab | Font group) to bold the selected </a:t>
            </a:r>
            <a:r>
              <a:rPr lang="en-US" dirty="0" smtClean="0"/>
              <a:t>text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Bolding Text</a:t>
            </a:r>
            <a:endParaRPr lang="en-US" dirty="0"/>
          </a:p>
        </p:txBody>
      </p:sp>
      <p:pic>
        <p:nvPicPr>
          <p:cNvPr id="6" name="Picture 5" descr="CFig1-4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2438400"/>
            <a:ext cx="3943946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3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</a:t>
            </a:r>
            <a:r>
              <a:rPr lang="en-US" dirty="0"/>
              <a:t>the Change Styles button (Home tab | Styles group) to display the Change Styles menu </a:t>
            </a:r>
          </a:p>
          <a:p>
            <a:r>
              <a:rPr lang="en-US" dirty="0"/>
              <a:t>Point to Colors on the Change Styles menu to display the Colors </a:t>
            </a:r>
            <a:r>
              <a:rPr lang="en-US" dirty="0" smtClean="0"/>
              <a:t>gallery</a:t>
            </a:r>
          </a:p>
          <a:p>
            <a:r>
              <a:rPr lang="en-US" dirty="0" smtClean="0"/>
              <a:t>Click the desired theme color to change the document theme colors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Theme Colors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73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Theme Colors</a:t>
            </a:r>
            <a:endParaRPr lang="en-US" dirty="0"/>
          </a:p>
        </p:txBody>
      </p:sp>
      <p:pic>
        <p:nvPicPr>
          <p:cNvPr id="7" name="Content Placeholder 6" descr="CFig1-4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03116" y="1371600"/>
            <a:ext cx="7537768" cy="4865688"/>
          </a:xfrm>
        </p:spPr>
      </p:pic>
    </p:spTree>
    <p:extLst>
      <p:ext uri="{BB962C8B-B14F-4D97-AF65-F5344CB8AC3E}">
        <p14:creationId xmlns:p14="http://schemas.microsoft.com/office/powerpoint/2010/main" val="291682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Position </a:t>
            </a:r>
            <a:r>
              <a:rPr lang="en-US" dirty="0"/>
              <a:t>the insertion point </a:t>
            </a:r>
            <a:r>
              <a:rPr lang="en-US" dirty="0" smtClean="0"/>
              <a:t>where </a:t>
            </a:r>
            <a:r>
              <a:rPr lang="en-US" dirty="0"/>
              <a:t>you want to insert the </a:t>
            </a:r>
            <a:r>
              <a:rPr lang="en-US" dirty="0" smtClean="0"/>
              <a:t>picture</a:t>
            </a:r>
            <a:endParaRPr lang="en-US" dirty="0"/>
          </a:p>
          <a:p>
            <a:r>
              <a:rPr lang="en-US" dirty="0"/>
              <a:t>Click Insert on the Ribbon to display the Insert </a:t>
            </a:r>
            <a:r>
              <a:rPr lang="en-US" dirty="0" smtClean="0"/>
              <a:t>tab</a:t>
            </a:r>
          </a:p>
          <a:p>
            <a:r>
              <a:rPr lang="en-US" dirty="0" smtClean="0"/>
              <a:t>Navigate to the picture location</a:t>
            </a:r>
          </a:p>
          <a:p>
            <a:r>
              <a:rPr lang="en-US" dirty="0" smtClean="0"/>
              <a:t>Select the picture you wish to insert</a:t>
            </a:r>
          </a:p>
          <a:p>
            <a:r>
              <a:rPr lang="en-US" dirty="0" smtClean="0"/>
              <a:t>Click </a:t>
            </a:r>
            <a:r>
              <a:rPr lang="en-US" dirty="0"/>
              <a:t>the Insert button (Insert Picture dialog box) to insert the picture at the location of the insertion point in the document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a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3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a Picture</a:t>
            </a:r>
            <a:endParaRPr lang="en-US" dirty="0"/>
          </a:p>
        </p:txBody>
      </p:sp>
      <p:pic>
        <p:nvPicPr>
          <p:cNvPr id="7" name="Content Placeholder 6" descr="CFig1-45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8333" y="1371600"/>
            <a:ext cx="7047333" cy="4865688"/>
          </a:xfrm>
        </p:spPr>
      </p:pic>
    </p:spTree>
    <p:extLst>
      <p:ext uri="{BB962C8B-B14F-4D97-AF65-F5344CB8AC3E}">
        <p14:creationId xmlns:p14="http://schemas.microsoft.com/office/powerpoint/2010/main" val="403498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</a:t>
            </a:r>
            <a:r>
              <a:rPr lang="en-US" dirty="0"/>
              <a:t>the Zoom Out or Zoom In button as many times as </a:t>
            </a:r>
            <a:r>
              <a:rPr lang="en-US" dirty="0" smtClean="0"/>
              <a:t>necessary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Zooming the Document</a:t>
            </a:r>
            <a:endParaRPr lang="en-US" dirty="0"/>
          </a:p>
        </p:txBody>
      </p:sp>
      <p:pic>
        <p:nvPicPr>
          <p:cNvPr id="6" name="Picture 5" descr="CFig1-4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4999" y="2438400"/>
            <a:ext cx="4514453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2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Drag one of the sizing handles to increase or decrease the size of the graphic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Resizing a Graphic</a:t>
            </a:r>
            <a:endParaRPr lang="en-US" dirty="0"/>
          </a:p>
        </p:txBody>
      </p:sp>
      <p:pic>
        <p:nvPicPr>
          <p:cNvPr id="6" name="Picture 5" descr="CFig1-4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2362200"/>
            <a:ext cx="5704493" cy="383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63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– Flyer with Pictures</a:t>
            </a:r>
            <a:endParaRPr lang="en-US" dirty="0"/>
          </a:p>
        </p:txBody>
      </p:sp>
      <p:pic>
        <p:nvPicPr>
          <p:cNvPr id="8" name="Content Placeholder 7" descr="CFig1-0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44630" y="1371600"/>
            <a:ext cx="4054740" cy="4865688"/>
          </a:xfrm>
        </p:spPr>
      </p:pic>
    </p:spTree>
    <p:extLst>
      <p:ext uri="{BB962C8B-B14F-4D97-AF65-F5344CB8AC3E}">
        <p14:creationId xmlns:p14="http://schemas.microsoft.com/office/powerpoint/2010/main" val="337231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the graphic selected, click </a:t>
            </a:r>
            <a:r>
              <a:rPr lang="en-US" dirty="0"/>
              <a:t>the Shape Height box (Picture Tools Format tab | Size group) to select the contents in the box and then </a:t>
            </a:r>
            <a:r>
              <a:rPr lang="en-US" dirty="0" smtClean="0"/>
              <a:t>type the desired height</a:t>
            </a:r>
          </a:p>
          <a:p>
            <a:r>
              <a:rPr lang="en-US" dirty="0" smtClean="0"/>
              <a:t>Click </a:t>
            </a:r>
            <a:r>
              <a:rPr lang="en-US" dirty="0"/>
              <a:t>the Shape Width box to select the contents in the box, type </a:t>
            </a:r>
            <a:r>
              <a:rPr lang="en-US" dirty="0" smtClean="0"/>
              <a:t> the desired width, and then click the picture to apply the settings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Resizing a Graphic by Entering Exact Measurements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7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Resizing a Graphic by Entering Exact Measurements</a:t>
            </a:r>
            <a:endParaRPr lang="en-US" dirty="0"/>
          </a:p>
        </p:txBody>
      </p:sp>
      <p:pic>
        <p:nvPicPr>
          <p:cNvPr id="7" name="Content Placeholder 6" descr="CFig1-5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0205" y="1371600"/>
            <a:ext cx="5543590" cy="4865688"/>
          </a:xfrm>
        </p:spPr>
      </p:pic>
    </p:spTree>
    <p:extLst>
      <p:ext uri="{BB962C8B-B14F-4D97-AF65-F5344CB8AC3E}">
        <p14:creationId xmlns:p14="http://schemas.microsoft.com/office/powerpoint/2010/main" val="108310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the picture selected, click the desired picture style in the Picture Styles gallery (Picture Tools Format tab | Picture Styles group). Click the More button to display additional picture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a Picture Style</a:t>
            </a:r>
            <a:endParaRPr lang="en-US" dirty="0"/>
          </a:p>
        </p:txBody>
      </p:sp>
      <p:pic>
        <p:nvPicPr>
          <p:cNvPr id="6" name="Picture 5" descr="CFig1-5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1" y="3352800"/>
            <a:ext cx="3886200" cy="29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13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</a:t>
            </a:r>
            <a:r>
              <a:rPr lang="en-US" dirty="0"/>
              <a:t>the Picture Effects button (Picture Tools Format tab | Picture Styles group) to display the Picture Effects menu </a:t>
            </a:r>
            <a:endParaRPr lang="en-US" dirty="0" smtClean="0"/>
          </a:p>
          <a:p>
            <a:r>
              <a:rPr lang="en-US" dirty="0" smtClean="0"/>
              <a:t>Point to the desired picture effect type</a:t>
            </a:r>
          </a:p>
          <a:p>
            <a:r>
              <a:rPr lang="en-US" dirty="0" smtClean="0"/>
              <a:t>Click the desired picture effect in the gallery to apply the selected picture effect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Picture Effects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51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Picture Effects</a:t>
            </a:r>
            <a:endParaRPr lang="en-US" dirty="0"/>
          </a:p>
        </p:txBody>
      </p:sp>
      <p:pic>
        <p:nvPicPr>
          <p:cNvPr id="7" name="Content Placeholder 6" descr="CFig1-54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89764" y="1371600"/>
            <a:ext cx="6164472" cy="4865688"/>
          </a:xfrm>
        </p:spPr>
      </p:pic>
    </p:spTree>
    <p:extLst>
      <p:ext uri="{BB962C8B-B14F-4D97-AF65-F5344CB8AC3E}">
        <p14:creationId xmlns:p14="http://schemas.microsoft.com/office/powerpoint/2010/main" val="142047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View on the Ribbon to display the View tab</a:t>
            </a:r>
          </a:p>
          <a:p>
            <a:r>
              <a:rPr lang="en-US" dirty="0" smtClean="0"/>
              <a:t>Click </a:t>
            </a:r>
            <a:r>
              <a:rPr lang="en-US" dirty="0"/>
              <a:t>the One Page button (View tab | Zoom group) to display the entire page in the document window as large as </a:t>
            </a:r>
            <a:r>
              <a:rPr lang="en-US" dirty="0" smtClean="0"/>
              <a:t>possible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Viewing One Page</a:t>
            </a:r>
            <a:endParaRPr lang="en-US" dirty="0"/>
          </a:p>
        </p:txBody>
      </p:sp>
      <p:pic>
        <p:nvPicPr>
          <p:cNvPr id="6" name="Picture 5" descr="CFig1-5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3429000"/>
            <a:ext cx="3685778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83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</a:t>
            </a:r>
            <a:r>
              <a:rPr lang="en-US" dirty="0"/>
              <a:t>Page Layout on the Ribbon to display the Page Layout </a:t>
            </a:r>
            <a:r>
              <a:rPr lang="en-US" dirty="0" smtClean="0"/>
              <a:t>tab</a:t>
            </a:r>
            <a:endParaRPr lang="en-US" dirty="0"/>
          </a:p>
          <a:p>
            <a:r>
              <a:rPr lang="en-US" dirty="0"/>
              <a:t>Click the Page Borders button (Page </a:t>
            </a:r>
            <a:r>
              <a:rPr lang="en-US" dirty="0" smtClean="0"/>
              <a:t>Layout </a:t>
            </a:r>
            <a:r>
              <a:rPr lang="en-US" dirty="0"/>
              <a:t>tab | Page Background group) to display the Borders and Shading dialog </a:t>
            </a:r>
            <a:r>
              <a:rPr lang="en-US" dirty="0" smtClean="0"/>
              <a:t>box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 Page Border</a:t>
            </a:r>
            <a:endParaRPr lang="en-US" dirty="0"/>
          </a:p>
        </p:txBody>
      </p:sp>
      <p:pic>
        <p:nvPicPr>
          <p:cNvPr id="6" name="Picture 5" descr="CFig1-6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3505200"/>
            <a:ext cx="334684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</a:t>
            </a:r>
            <a:r>
              <a:rPr lang="en-US" dirty="0"/>
              <a:t>Page Layout on the Ribbon to display the Page Layout tab </a:t>
            </a:r>
            <a:endParaRPr lang="en-US" dirty="0" smtClean="0"/>
          </a:p>
          <a:p>
            <a:r>
              <a:rPr lang="en-US" dirty="0" smtClean="0"/>
              <a:t>Position </a:t>
            </a:r>
            <a:r>
              <a:rPr lang="en-US" dirty="0"/>
              <a:t>the insertion point in the paragraph to be adjusted </a:t>
            </a:r>
            <a:endParaRPr lang="en-US" dirty="0" smtClean="0"/>
          </a:p>
          <a:p>
            <a:r>
              <a:rPr lang="en-US" dirty="0" smtClean="0"/>
              <a:t>Change the values in the Spacing Before and Spacing After boxes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Spacing Before and After a Paragraph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09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Spacing Before and After a Paragraph</a:t>
            </a:r>
            <a:endParaRPr lang="en-US" dirty="0"/>
          </a:p>
        </p:txBody>
      </p:sp>
      <p:pic>
        <p:nvPicPr>
          <p:cNvPr id="7" name="Content Placeholder 6" descr="CFig1-6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4234" y="1371600"/>
            <a:ext cx="6335531" cy="4865688"/>
          </a:xfrm>
        </p:spPr>
      </p:pic>
    </p:spTree>
    <p:extLst>
      <p:ext uri="{BB962C8B-B14F-4D97-AF65-F5344CB8AC3E}">
        <p14:creationId xmlns:p14="http://schemas.microsoft.com/office/powerpoint/2010/main" val="21786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the text to be deleted</a:t>
            </a:r>
          </a:p>
          <a:p>
            <a:r>
              <a:rPr lang="en-US" dirty="0" smtClean="0"/>
              <a:t>With the text selected, press the DELETE key to delete the selected text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Deleting Text</a:t>
            </a:r>
            <a:endParaRPr lang="en-US" dirty="0"/>
          </a:p>
        </p:txBody>
      </p:sp>
      <p:pic>
        <p:nvPicPr>
          <p:cNvPr id="6" name="Picture 5" descr="CFig1-6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352800"/>
            <a:ext cx="7848600" cy="216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84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Choose the words for the text</a:t>
            </a:r>
          </a:p>
          <a:p>
            <a:r>
              <a:rPr lang="en-US" dirty="0" smtClean="0"/>
              <a:t>Identify how to format various elements of the text</a:t>
            </a:r>
          </a:p>
          <a:p>
            <a:r>
              <a:rPr lang="en-US" dirty="0" smtClean="0"/>
              <a:t>Find the appropriate graphical images(s)</a:t>
            </a:r>
          </a:p>
          <a:p>
            <a:r>
              <a:rPr lang="en-US" dirty="0" smtClean="0"/>
              <a:t>Establish where to position and how to format the graphical image(s)</a:t>
            </a:r>
          </a:p>
          <a:p>
            <a:r>
              <a:rPr lang="en-US" dirty="0" smtClean="0"/>
              <a:t>Determine whether the page needs enhancements such as border or spacing adjustments</a:t>
            </a:r>
          </a:p>
          <a:p>
            <a:r>
              <a:rPr lang="en-US" dirty="0" smtClean="0"/>
              <a:t>Correct errors and revise the document as necessary</a:t>
            </a:r>
          </a:p>
          <a:p>
            <a:r>
              <a:rPr lang="en-US" dirty="0" smtClean="0"/>
              <a:t>Determine the best method for distributing the document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Project Guidelines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94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Select the text </a:t>
            </a:r>
            <a:r>
              <a:rPr lang="en-US" dirty="0"/>
              <a:t>to be moved </a:t>
            </a:r>
            <a:endParaRPr lang="en-US" dirty="0" smtClean="0"/>
          </a:p>
          <a:p>
            <a:r>
              <a:rPr lang="en-US" dirty="0" smtClean="0"/>
              <a:t>With </a:t>
            </a:r>
            <a:r>
              <a:rPr lang="en-US" dirty="0"/>
              <a:t>the mouse pointer in the selected text, press and hold down the mouse button, which displays a dotted insertion point and a small dotted box with the mouse </a:t>
            </a:r>
            <a:r>
              <a:rPr lang="en-US" dirty="0" smtClean="0"/>
              <a:t>pointer</a:t>
            </a:r>
          </a:p>
          <a:p>
            <a:r>
              <a:rPr lang="en-US" dirty="0" smtClean="0"/>
              <a:t>Drag </a:t>
            </a:r>
            <a:r>
              <a:rPr lang="en-US" dirty="0"/>
              <a:t>the dotted insertion point to the location where the selected text is to be </a:t>
            </a:r>
            <a:r>
              <a:rPr lang="en-US" dirty="0" smtClean="0"/>
              <a:t>moved</a:t>
            </a:r>
          </a:p>
          <a:p>
            <a:r>
              <a:rPr lang="en-US" dirty="0" smtClean="0"/>
              <a:t>Release </a:t>
            </a:r>
            <a:r>
              <a:rPr lang="en-US" dirty="0"/>
              <a:t>the mouse button to move the selected text to the location of the dotted insertion point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14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Text</a:t>
            </a:r>
            <a:endParaRPr lang="en-US" dirty="0"/>
          </a:p>
        </p:txBody>
      </p:sp>
      <p:pic>
        <p:nvPicPr>
          <p:cNvPr id="7" name="Content Placeholder 6" descr="CFig1-68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7965" y="1371600"/>
            <a:ext cx="5968070" cy="4865688"/>
          </a:xfrm>
        </p:spPr>
      </p:pic>
    </p:spTree>
    <p:extLst>
      <p:ext uri="{BB962C8B-B14F-4D97-AF65-F5344CB8AC3E}">
        <p14:creationId xmlns:p14="http://schemas.microsoft.com/office/powerpoint/2010/main" val="89236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Click </a:t>
            </a:r>
            <a:r>
              <a:rPr lang="en-US" dirty="0"/>
              <a:t>File on the Ribbon to open the Backstage </a:t>
            </a:r>
            <a:r>
              <a:rPr lang="en-US" dirty="0" smtClean="0"/>
              <a:t>view </a:t>
            </a:r>
            <a:endParaRPr lang="en-US" dirty="0"/>
          </a:p>
          <a:p>
            <a:r>
              <a:rPr lang="en-US" dirty="0"/>
              <a:t>If necessary, click </a:t>
            </a:r>
            <a:r>
              <a:rPr lang="en-US" dirty="0" smtClean="0"/>
              <a:t>the</a:t>
            </a:r>
            <a:r>
              <a:rPr lang="en-US" b="1" dirty="0" smtClean="0"/>
              <a:t> </a:t>
            </a:r>
            <a:r>
              <a:rPr lang="en-US" dirty="0"/>
              <a:t>Info tab to display the Info gallery </a:t>
            </a:r>
            <a:endParaRPr lang="en-US" dirty="0" smtClean="0"/>
          </a:p>
          <a:p>
            <a:r>
              <a:rPr lang="en-US" dirty="0" smtClean="0"/>
              <a:t>Click </a:t>
            </a:r>
            <a:r>
              <a:rPr lang="en-US" dirty="0"/>
              <a:t>the Properties button in the right pane of the Info gallery to display the Properties </a:t>
            </a:r>
            <a:r>
              <a:rPr lang="en-US" dirty="0" smtClean="0"/>
              <a:t>menu</a:t>
            </a:r>
          </a:p>
          <a:p>
            <a:r>
              <a:rPr lang="en-US" dirty="0" smtClean="0"/>
              <a:t>Click </a:t>
            </a:r>
            <a:r>
              <a:rPr lang="en-US" dirty="0"/>
              <a:t>Show Document Panel on the Properties menu to close the Backstage view and display the Document Information Panel in the Word document window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Document Properties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48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the properties in the respective text boxes</a:t>
            </a:r>
          </a:p>
          <a:p>
            <a:r>
              <a:rPr lang="en-US" dirty="0" smtClean="0"/>
              <a:t>Click </a:t>
            </a:r>
            <a:r>
              <a:rPr lang="en-US" dirty="0"/>
              <a:t>the Close the Document Information Panel button so that the Document Information Panel no longer is </a:t>
            </a:r>
            <a:r>
              <a:rPr lang="en-US" dirty="0" smtClean="0"/>
              <a:t>displayed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Document Properties</a:t>
            </a:r>
            <a:endParaRPr lang="en-US" dirty="0"/>
          </a:p>
        </p:txBody>
      </p:sp>
      <p:pic>
        <p:nvPicPr>
          <p:cNvPr id="6" name="Picture 5" descr="CFig1-7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3581400"/>
            <a:ext cx="6705600" cy="266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6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Click </a:t>
            </a:r>
            <a:r>
              <a:rPr lang="en-US" dirty="0"/>
              <a:t>File on the Ribbon to open the Backstage </a:t>
            </a:r>
            <a:r>
              <a:rPr lang="en-US" dirty="0" smtClean="0"/>
              <a:t>view</a:t>
            </a:r>
          </a:p>
          <a:p>
            <a:r>
              <a:rPr lang="en-US" dirty="0" smtClean="0"/>
              <a:t>Click </a:t>
            </a:r>
            <a:r>
              <a:rPr lang="en-US" dirty="0"/>
              <a:t>the Print tab in the Backstage view to display the Print </a:t>
            </a:r>
            <a:r>
              <a:rPr lang="en-US" dirty="0" smtClean="0"/>
              <a:t>gallery</a:t>
            </a:r>
          </a:p>
          <a:p>
            <a:r>
              <a:rPr lang="en-US" dirty="0" smtClean="0"/>
              <a:t>Verify </a:t>
            </a:r>
            <a:r>
              <a:rPr lang="en-US" dirty="0"/>
              <a:t>the printer name that appears on the Printer Status button will print a hard copy of the document. If necessary, click the Printer Status button to display a list of available printer options and then click the desired printer to change the currently selected printer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Printing a Document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03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Printing a Document</a:t>
            </a:r>
            <a:endParaRPr lang="en-US" dirty="0"/>
          </a:p>
        </p:txBody>
      </p:sp>
      <p:pic>
        <p:nvPicPr>
          <p:cNvPr id="7" name="Content Placeholder 6" descr="CFig1-7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4063" y="1371600"/>
            <a:ext cx="6555874" cy="4865688"/>
          </a:xfrm>
        </p:spPr>
      </p:pic>
    </p:spTree>
    <p:extLst>
      <p:ext uri="{BB962C8B-B14F-4D97-AF65-F5344CB8AC3E}">
        <p14:creationId xmlns:p14="http://schemas.microsoft.com/office/powerpoint/2010/main" val="368769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Enter text in a Word document</a:t>
            </a:r>
          </a:p>
          <a:p>
            <a:r>
              <a:rPr lang="en-US" dirty="0" smtClean="0"/>
              <a:t>Check spelling as you type</a:t>
            </a:r>
          </a:p>
          <a:p>
            <a:r>
              <a:rPr lang="en-US" dirty="0" smtClean="0"/>
              <a:t>Format paragraphs</a:t>
            </a:r>
          </a:p>
          <a:p>
            <a:r>
              <a:rPr lang="en-US" dirty="0" smtClean="0"/>
              <a:t>Format text</a:t>
            </a:r>
          </a:p>
          <a:p>
            <a:r>
              <a:rPr lang="en-US" dirty="0" smtClean="0"/>
              <a:t>Undo and redo commands or actions</a:t>
            </a:r>
          </a:p>
          <a:p>
            <a:r>
              <a:rPr lang="en-US" dirty="0" smtClean="0"/>
              <a:t>Change theme colors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400" y="76200"/>
            <a:ext cx="8153400" cy="1219200"/>
          </a:xfrm>
        </p:spPr>
        <p:txBody>
          <a:bodyPr/>
          <a:lstStyle/>
          <a:p>
            <a:r>
              <a:rPr lang="en-US" dirty="0" smtClean="0"/>
              <a:t>Chapter Summary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04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Insert digital pictures in a Word document</a:t>
            </a:r>
          </a:p>
          <a:p>
            <a:r>
              <a:rPr lang="en-US" dirty="0" smtClean="0"/>
              <a:t>Format pictures</a:t>
            </a:r>
          </a:p>
          <a:p>
            <a:r>
              <a:rPr lang="en-US" dirty="0" smtClean="0"/>
              <a:t>Add a page border</a:t>
            </a:r>
          </a:p>
          <a:p>
            <a:r>
              <a:rPr lang="en-US" dirty="0" smtClean="0"/>
              <a:t>Correct errors and revise a document</a:t>
            </a:r>
          </a:p>
          <a:p>
            <a:r>
              <a:rPr lang="en-US" dirty="0" smtClean="0"/>
              <a:t>Change document properties</a:t>
            </a:r>
          </a:p>
          <a:p>
            <a:r>
              <a:rPr lang="en-US" dirty="0" smtClean="0"/>
              <a:t>Print a document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17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57200" y="3352801"/>
            <a:ext cx="4572000" cy="2590800"/>
          </a:xfrm>
        </p:spPr>
        <p:txBody>
          <a:bodyPr/>
          <a:lstStyle/>
          <a:p>
            <a:r>
              <a:rPr lang="en-US" dirty="0" smtClean="0"/>
              <a:t>Chapter 1 Complete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Microsoft</a:t>
            </a:r>
            <a:br>
              <a:rPr lang="en-US" dirty="0" smtClean="0"/>
            </a:br>
            <a:r>
              <a:rPr lang="en-US" dirty="0" smtClean="0"/>
              <a:t>Word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90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the text in the Word document</a:t>
            </a:r>
          </a:p>
          <a:p>
            <a:r>
              <a:rPr lang="en-US" dirty="0" smtClean="0"/>
              <a:t>To move the insertion point to the beginning of the next line, press the ENTER key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Entering Text</a:t>
            </a:r>
            <a:endParaRPr lang="en-US" dirty="0"/>
          </a:p>
        </p:txBody>
      </p:sp>
      <p:pic>
        <p:nvPicPr>
          <p:cNvPr id="6" name="Picture 5" descr="CFig1-0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3276600"/>
            <a:ext cx="6153664" cy="266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87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</a:t>
            </a:r>
            <a:r>
              <a:rPr lang="en-US" dirty="0"/>
              <a:t>the Home tab is not the active tab, click Home on the Ribbon to display the Home tab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If it is not selected already, click </a:t>
            </a:r>
            <a:r>
              <a:rPr lang="en-US" dirty="0" smtClean="0"/>
              <a:t>the </a:t>
            </a:r>
            <a:r>
              <a:rPr lang="en-US" dirty="0"/>
              <a:t>Show/Hide ¶ button (Home tab | Paragraph group) to display formatting marks on the screen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Displaying Formatting Marks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86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Displaying Formatting Marks</a:t>
            </a:r>
            <a:endParaRPr lang="en-US" dirty="0"/>
          </a:p>
        </p:txBody>
      </p:sp>
      <p:pic>
        <p:nvPicPr>
          <p:cNvPr id="7" name="Content Placeholder 6" descr="CFig1-04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63991" y="1371600"/>
            <a:ext cx="5816018" cy="4865688"/>
          </a:xfrm>
        </p:spPr>
      </p:pic>
    </p:spTree>
    <p:extLst>
      <p:ext uri="{BB962C8B-B14F-4D97-AF65-F5344CB8AC3E}">
        <p14:creationId xmlns:p14="http://schemas.microsoft.com/office/powerpoint/2010/main" val="149740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Wordwrap</a:t>
            </a:r>
            <a:r>
              <a:rPr lang="en-US" dirty="0" smtClean="0"/>
              <a:t> allows you to type words in a paragraph continually without pressing the ENTER key at the end of each line</a:t>
            </a:r>
          </a:p>
        </p:txBody>
      </p:sp>
      <p:pic>
        <p:nvPicPr>
          <p:cNvPr id="6" name="Picture 5" descr="CFig1-0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2819400"/>
            <a:ext cx="4152007" cy="336720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Wordwrap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2428</Words>
  <Application>Microsoft Office PowerPoint</Application>
  <PresentationFormat>On-screen Show (4:3)</PresentationFormat>
  <Paragraphs>284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Microsoft Word 2010</vt:lpstr>
      <vt:lpstr>Objectives</vt:lpstr>
      <vt:lpstr>Objectives</vt:lpstr>
      <vt:lpstr>Project – Flyer with Pictures</vt:lpstr>
      <vt:lpstr>General Project Guidelines</vt:lpstr>
      <vt:lpstr>Entering Text</vt:lpstr>
      <vt:lpstr>Displaying Formatting Marks</vt:lpstr>
      <vt:lpstr>Displaying Formatting Marks</vt:lpstr>
      <vt:lpstr>Wordwrap</vt:lpstr>
      <vt:lpstr>Checking Spelling and Grammar  as You Type</vt:lpstr>
      <vt:lpstr>Checking Spelling and Grammar  as You Type</vt:lpstr>
      <vt:lpstr>Navigating a Document</vt:lpstr>
      <vt:lpstr>Centering a Paragraph</vt:lpstr>
      <vt:lpstr>Selecting a Line</vt:lpstr>
      <vt:lpstr>Changing the Font Size of Selected Text</vt:lpstr>
      <vt:lpstr>Changing the Font Size of Selected Text</vt:lpstr>
      <vt:lpstr>Changing the Font of Selected Text</vt:lpstr>
      <vt:lpstr>Changing the Font of Selected Text</vt:lpstr>
      <vt:lpstr>Changing the Case of Selected Text</vt:lpstr>
      <vt:lpstr>Applying a Text Effect to Selected Text</vt:lpstr>
      <vt:lpstr>Applying a Text Effect to Selected Text</vt:lpstr>
      <vt:lpstr>Shading a Paragraph</vt:lpstr>
      <vt:lpstr>Shading a Paragraph</vt:lpstr>
      <vt:lpstr>Selecting Multiple Lines</vt:lpstr>
      <vt:lpstr>Bulleting a List of Paragraphs</vt:lpstr>
      <vt:lpstr>Bulleting a List of Paragraphs</vt:lpstr>
      <vt:lpstr>Undoing and Redoing an Action</vt:lpstr>
      <vt:lpstr>Italicizing Text</vt:lpstr>
      <vt:lpstr>Coloring Text</vt:lpstr>
      <vt:lpstr>Coloring Text</vt:lpstr>
      <vt:lpstr>Using the Mini Toolbar to Format Text</vt:lpstr>
      <vt:lpstr>Underlining Text</vt:lpstr>
      <vt:lpstr>Bolding Text</vt:lpstr>
      <vt:lpstr>Changing Theme Colors</vt:lpstr>
      <vt:lpstr>Changing Theme Colors</vt:lpstr>
      <vt:lpstr>Inserting a Picture</vt:lpstr>
      <vt:lpstr>Inserting a Picture</vt:lpstr>
      <vt:lpstr>Zooming the Document</vt:lpstr>
      <vt:lpstr>Resizing a Graphic</vt:lpstr>
      <vt:lpstr>Resizing a Graphic by Entering Exact Measurements</vt:lpstr>
      <vt:lpstr>Resizing a Graphic by Entering Exact Measurements</vt:lpstr>
      <vt:lpstr>Applying a Picture Style</vt:lpstr>
      <vt:lpstr>Applying Picture Effects</vt:lpstr>
      <vt:lpstr>Applying Picture Effects</vt:lpstr>
      <vt:lpstr>Viewing One Page</vt:lpstr>
      <vt:lpstr>Adding a Page Border</vt:lpstr>
      <vt:lpstr>Changing Spacing Before and After a Paragraph</vt:lpstr>
      <vt:lpstr>Changing Spacing Before and After a Paragraph</vt:lpstr>
      <vt:lpstr>Deleting Text</vt:lpstr>
      <vt:lpstr>Moving Text</vt:lpstr>
      <vt:lpstr>Moving Text</vt:lpstr>
      <vt:lpstr>Changing Document Properties</vt:lpstr>
      <vt:lpstr>Changing Document Properties</vt:lpstr>
      <vt:lpstr>Printing a Document</vt:lpstr>
      <vt:lpstr>Printing a Document</vt:lpstr>
      <vt:lpstr>Chapter Summary</vt:lpstr>
      <vt:lpstr>Chapter Summary</vt:lpstr>
      <vt:lpstr>Microsoft Word 2010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Freund</dc:creator>
  <cp:lastModifiedBy>F Nel</cp:lastModifiedBy>
  <cp:revision>17</cp:revision>
  <dcterms:created xsi:type="dcterms:W3CDTF">2010-06-07T21:24:17Z</dcterms:created>
  <dcterms:modified xsi:type="dcterms:W3CDTF">2013-02-24T08:41:10Z</dcterms:modified>
</cp:coreProperties>
</file>