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 autoAdjust="0"/>
    <p:restoredTop sz="96583" autoAdjust="0"/>
  </p:normalViewPr>
  <p:slideViewPr>
    <p:cSldViewPr>
      <p:cViewPr>
        <p:scale>
          <a:sx n="90" d="100"/>
          <a:sy n="90" d="100"/>
        </p:scale>
        <p:origin x="-81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927829-6351-4DAD-818D-E34031102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3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6781800" cy="1076325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248400"/>
            <a:ext cx="5105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152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87C192D5-EC4D-4C0E-A53C-70B00B4397F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2084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2084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7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457200" y="1676400"/>
            <a:ext cx="6781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endParaRPr lang="en-US" altLang="en-US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49391-3BC3-45C5-88E7-A09D2C82C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78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00FFA-0C7F-4A47-A315-04AB37C48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1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2484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FDE33415-5608-4915-B6C5-DA15A72D2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90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2CAE0-9D8F-4C57-A770-1173ADDBC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9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E3E78-32E9-466C-BB65-5CD382A85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46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0860-5B6D-4628-B8BA-90D7DDCE1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40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805B-45B9-4893-8AAC-9E86450AA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4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D1130-C179-4960-9B30-0E618084A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19640-2E94-4280-A853-B61BF0B80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6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7EC8D-35AB-4871-A666-3B4783107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7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83DD-3C93-42FE-9608-519C0B39C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42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248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6F421F1-3CB1-4A62-898A-3ABF07D6830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98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609600"/>
            <a:ext cx="6781800" cy="838200"/>
          </a:xfrm>
        </p:spPr>
        <p:txBody>
          <a:bodyPr/>
          <a:lstStyle/>
          <a:p>
            <a:pPr algn="ctr"/>
            <a:r>
              <a:rPr lang="en-US" sz="2000" dirty="0"/>
              <a:t/>
            </a:r>
            <a:br>
              <a:rPr lang="en-US" sz="2000" dirty="0"/>
            </a:br>
            <a:endParaRPr lang="en-US" sz="28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284984"/>
            <a:ext cx="5544616" cy="1872208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dirty="0" smtClean="0"/>
              <a:t>       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1828800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50808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81" y="1274971"/>
            <a:ext cx="508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509713"/>
            <a:ext cx="58578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09713"/>
            <a:ext cx="57816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943100"/>
            <a:ext cx="5857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1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619250"/>
            <a:ext cx="58388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6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762125"/>
            <a:ext cx="5772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1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66888"/>
            <a:ext cx="5867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9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43063"/>
            <a:ext cx="57531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5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38300"/>
            <a:ext cx="58578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4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481138"/>
            <a:ext cx="58388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252538"/>
            <a:ext cx="58483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6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524000"/>
            <a:ext cx="5915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90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09750"/>
            <a:ext cx="58197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4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700213"/>
            <a:ext cx="58007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33588"/>
            <a:ext cx="5753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09750"/>
            <a:ext cx="5695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62113"/>
            <a:ext cx="5791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1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62113"/>
            <a:ext cx="5791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1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752600"/>
            <a:ext cx="57816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171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676400"/>
            <a:ext cx="5848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336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300163"/>
            <a:ext cx="55816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493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276350"/>
            <a:ext cx="56007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7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614488"/>
            <a:ext cx="58102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7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514475"/>
            <a:ext cx="5762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641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685925"/>
            <a:ext cx="58197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788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85900"/>
            <a:ext cx="5724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787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585913"/>
            <a:ext cx="58483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37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633538"/>
            <a:ext cx="5895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435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466850"/>
            <a:ext cx="58483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426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52563"/>
            <a:ext cx="5762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413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52575"/>
            <a:ext cx="58007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65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76388"/>
            <a:ext cx="5867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32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76400"/>
            <a:ext cx="5762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3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905000"/>
            <a:ext cx="5781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609725"/>
            <a:ext cx="57245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97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519238"/>
            <a:ext cx="58197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604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47813"/>
            <a:ext cx="57912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9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90688"/>
            <a:ext cx="590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570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314450"/>
            <a:ext cx="58864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8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733550"/>
            <a:ext cx="5886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64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524000"/>
            <a:ext cx="5819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589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881188"/>
            <a:ext cx="5810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178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857375"/>
            <a:ext cx="58864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07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647825"/>
            <a:ext cx="58197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17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333500"/>
            <a:ext cx="5686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90688"/>
            <a:ext cx="58578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74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9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443038"/>
            <a:ext cx="58007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243013"/>
            <a:ext cx="58197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4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557338"/>
            <a:ext cx="59340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3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3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Ch3</Template>
  <TotalTime>857</TotalTime>
  <Words>1</Words>
  <Application>Microsoft Office PowerPoint</Application>
  <PresentationFormat>On-screen Show (4:3)</PresentationFormat>
  <Paragraphs>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Ch3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Unizulu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Data</dc:title>
  <dc:creator>F Nel</dc:creator>
  <cp:lastModifiedBy>Barend Frederik Nel</cp:lastModifiedBy>
  <cp:revision>55</cp:revision>
  <cp:lastPrinted>1601-01-01T00:00:00Z</cp:lastPrinted>
  <dcterms:created xsi:type="dcterms:W3CDTF">2013-06-30T08:46:22Z</dcterms:created>
  <dcterms:modified xsi:type="dcterms:W3CDTF">2016-10-24T13:23:48Z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