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68" r:id="rId55"/>
    <p:sldId id="369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18" r:id="rId66"/>
    <p:sldId id="319" r:id="rId67"/>
    <p:sldId id="31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E4990591-E8F2-4BB3-8AC9-760BE044A1BF}">
          <p14:sldIdLst>
            <p14:sldId id="256"/>
            <p14:sldId id="257"/>
            <p14:sldId id="258"/>
            <p14:sldId id="259"/>
            <p14:sldId id="260"/>
            <p14:sldId id="320"/>
            <p14:sldId id="321"/>
          </p14:sldIdLst>
        </p14:section>
        <p14:section name="Untitled Section" id="{DBFDAE9E-9B39-46D8-ABCF-0815ED49BD3B}">
          <p14:sldIdLst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</p14:sldIdLst>
        </p14:section>
        <p14:section name="Untitled Section" id="{E3D14367-8141-42BC-B457-A87B56F98AD6}">
          <p14:sldIdLst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18"/>
            <p14:sldId id="319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4F957-EF68-4938-98CF-C8D6C4F112EA}" type="datetimeFigureOut">
              <a:rPr lang="en-US" smtClean="0"/>
              <a:pPr/>
              <a:t>6/25/2010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C1E22-C6CD-4100-AE7A-04E812B288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51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4572000" cy="3286125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819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29718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14400"/>
            <a:ext cx="4588412" cy="2286000"/>
          </a:xfrm>
        </p:spPr>
        <p:txBody>
          <a:bodyPr>
            <a:normAutofit/>
          </a:bodyPr>
          <a:lstStyle>
            <a:lvl1pPr algn="l">
              <a:defRPr sz="6000" b="1">
                <a:solidFill>
                  <a:schemeClr val="tx2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  <p:pic>
        <p:nvPicPr>
          <p:cNvPr id="15" name="Picture 6" descr="SCSit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102" t="9073" r="5147" b="8212"/>
          <a:stretch/>
        </p:blipFill>
        <p:spPr bwMode="auto">
          <a:xfrm>
            <a:off x="76200" y="6019800"/>
            <a:ext cx="1156225" cy="7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6670" y="4038600"/>
            <a:ext cx="4117330" cy="274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0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52400" y="1371600"/>
            <a:ext cx="8839199" cy="495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659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52400" y="6237511"/>
            <a:ext cx="8839199" cy="468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40475"/>
            <a:ext cx="83820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399" y="6340475"/>
            <a:ext cx="457199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2400" y="6324600"/>
            <a:ext cx="8839199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97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419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 sz="1200"/>
            </a:lvl1pPr>
          </a:lstStyle>
          <a:p>
            <a:fld id="{C5B040E3-E7AD-4D6F-84F3-0CFC8A5C38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324600"/>
            <a:ext cx="8229600" cy="38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324600"/>
            <a:ext cx="883920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844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41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153400" cy="121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312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C00000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Creating a Business Letter with a Letterhead </a:t>
            </a:r>
            <a:br>
              <a:rPr lang="en-US" dirty="0" smtClean="0"/>
            </a:br>
            <a:r>
              <a:rPr lang="en-US" dirty="0" smtClean="0"/>
              <a:t>and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73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shape, and click the More button in the Shape Styles gallery to expand the gallery</a:t>
            </a:r>
          </a:p>
          <a:p>
            <a:r>
              <a:rPr lang="en-US" dirty="0" smtClean="0"/>
              <a:t>Point to the desired style to display a live preview of that style applied to the shape in the document</a:t>
            </a:r>
          </a:p>
          <a:p>
            <a:r>
              <a:rPr lang="en-US" dirty="0" smtClean="0"/>
              <a:t>Click the desired style to apply the selected style to the shape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Shape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902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Shape Style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6850" y="1371600"/>
            <a:ext cx="5670300" cy="4865688"/>
          </a:xfrm>
        </p:spPr>
      </p:pic>
    </p:spTree>
    <p:extLst>
      <p:ext uri="{BB962C8B-B14F-4D97-AF65-F5344CB8AC3E}">
        <p14:creationId xmlns:p14="http://schemas.microsoft.com/office/powerpoint/2010/main" xmlns="" val="320561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the shape to display a shortcut menu and the Mini toolbar</a:t>
            </a:r>
          </a:p>
          <a:p>
            <a:r>
              <a:rPr lang="en-US" dirty="0" smtClean="0"/>
              <a:t>Click Add Text on the shortcut menu to place an insertion point centered in the shape</a:t>
            </a:r>
          </a:p>
          <a:p>
            <a:r>
              <a:rPr lang="en-US" dirty="0" smtClean="0"/>
              <a:t>Type the desired text in the shape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Text to a Shape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4114800"/>
            <a:ext cx="6858000" cy="19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27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text of which you wish to increase the font size</a:t>
            </a:r>
          </a:p>
          <a:p>
            <a:r>
              <a:rPr lang="en-US" dirty="0" smtClean="0"/>
              <a:t>Display the Home tab</a:t>
            </a:r>
          </a:p>
          <a:p>
            <a:r>
              <a:rPr lang="en-US" dirty="0" smtClean="0"/>
              <a:t>Repeatedly click the Grow Font button until the text is the desired font size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Grow Font Button </a:t>
            </a:r>
            <a:br>
              <a:rPr lang="en-US" dirty="0" smtClean="0"/>
            </a:br>
            <a:r>
              <a:rPr lang="en-US" dirty="0" smtClean="0"/>
              <a:t>to Increase Font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592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Grow Font Button </a:t>
            </a:r>
            <a:br>
              <a:rPr lang="en-US" dirty="0"/>
            </a:br>
            <a:r>
              <a:rPr lang="en-US" dirty="0"/>
              <a:t>to Increase Font Size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576" y="1371600"/>
            <a:ext cx="6284847" cy="4865688"/>
          </a:xfrm>
        </p:spPr>
      </p:pic>
    </p:spTree>
    <p:extLst>
      <p:ext uri="{BB962C8B-B14F-4D97-AF65-F5344CB8AC3E}">
        <p14:creationId xmlns:p14="http://schemas.microsoft.com/office/powerpoint/2010/main" xmlns="" val="386000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24053"/>
            <a:ext cx="8839200" cy="48659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Click the edge of the shape to select the shape</a:t>
            </a:r>
          </a:p>
          <a:p>
            <a:r>
              <a:rPr lang="en-US" sz="2400" dirty="0" smtClean="0"/>
              <a:t>Display the Drawing Tools Format tab</a:t>
            </a:r>
          </a:p>
          <a:p>
            <a:r>
              <a:rPr lang="en-US" sz="2400" dirty="0" smtClean="0"/>
              <a:t>Click the Wrap Text button to display the Wrap Text gallery</a:t>
            </a:r>
          </a:p>
          <a:p>
            <a:r>
              <a:rPr lang="en-US" sz="2400" dirty="0" smtClean="0"/>
              <a:t>Click the desired wrapping command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an Object’s Text Wrapping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3124200"/>
            <a:ext cx="4114800" cy="31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65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Position the insertion point where you want to insert the clip art image</a:t>
            </a:r>
          </a:p>
          <a:p>
            <a:r>
              <a:rPr lang="en-US" dirty="0" smtClean="0"/>
              <a:t>Display the Insert tab</a:t>
            </a:r>
          </a:p>
          <a:p>
            <a:r>
              <a:rPr lang="en-US" dirty="0" smtClean="0"/>
              <a:t>Click the Clip Art button to display the Clip Art pane</a:t>
            </a:r>
          </a:p>
          <a:p>
            <a:r>
              <a:rPr lang="en-US" dirty="0" smtClean="0"/>
              <a:t>If the Search for text box displays text, drag through the text to select it</a:t>
            </a:r>
          </a:p>
          <a:p>
            <a:r>
              <a:rPr lang="en-US" dirty="0" smtClean="0"/>
              <a:t>Type the desired search text</a:t>
            </a:r>
          </a:p>
          <a:p>
            <a:r>
              <a:rPr lang="en-US" dirty="0" smtClean="0"/>
              <a:t>Click the Go button to display a list of clips that match the entered search text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Clip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79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desired clip art to insert the clip art image in the document at the location of the insertion point</a:t>
            </a:r>
          </a:p>
          <a:p>
            <a:r>
              <a:rPr lang="en-US" dirty="0" smtClean="0"/>
              <a:t>Click the Close button on the Clip Art pane title bar to close the task pane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Clip Art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3962400"/>
            <a:ext cx="3982323" cy="22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09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the graphic selected, click the Advanced Layout: Size Dialog Box Launcher to display the Layout dialog box</a:t>
            </a:r>
          </a:p>
          <a:p>
            <a:r>
              <a:rPr lang="en-US" dirty="0" smtClean="0"/>
              <a:t>In the Scale area, double-click the current value in the Height box to select it</a:t>
            </a:r>
          </a:p>
          <a:p>
            <a:r>
              <a:rPr lang="en-US" dirty="0" smtClean="0"/>
              <a:t>Type the desired height in the Height box and then press the TAB key to display the same percent value in the Width box</a:t>
            </a:r>
          </a:p>
          <a:p>
            <a:r>
              <a:rPr lang="en-US" dirty="0" smtClean="0"/>
              <a:t>Click the OK button to close the dialog box and resize the selected graphic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a Graphic to a Percent </a:t>
            </a:r>
            <a:br>
              <a:rPr lang="en-US" dirty="0" smtClean="0"/>
            </a:br>
            <a:r>
              <a:rPr lang="en-US" dirty="0" smtClean="0"/>
              <a:t>of the 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093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a Graphic to a Percent </a:t>
            </a:r>
            <a:br>
              <a:rPr lang="en-US" dirty="0"/>
            </a:br>
            <a:r>
              <a:rPr lang="en-US" dirty="0"/>
              <a:t>of the Original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618" y="1371600"/>
            <a:ext cx="8114763" cy="4865688"/>
          </a:xfrm>
        </p:spPr>
      </p:pic>
    </p:spTree>
    <p:extLst>
      <p:ext uri="{BB962C8B-B14F-4D97-AF65-F5344CB8AC3E}">
        <p14:creationId xmlns:p14="http://schemas.microsoft.com/office/powerpoint/2010/main" xmlns="" val="204744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margins</a:t>
            </a:r>
          </a:p>
          <a:p>
            <a:r>
              <a:rPr lang="en-US" dirty="0" smtClean="0"/>
              <a:t>Insert and format a shape</a:t>
            </a:r>
          </a:p>
          <a:p>
            <a:r>
              <a:rPr lang="en-US" dirty="0" smtClean="0"/>
              <a:t>Change text wrapping</a:t>
            </a:r>
          </a:p>
          <a:p>
            <a:r>
              <a:rPr lang="en-US" dirty="0" smtClean="0"/>
              <a:t>Insert and format a clip art image</a:t>
            </a:r>
          </a:p>
          <a:p>
            <a:r>
              <a:rPr lang="en-US" dirty="0" smtClean="0"/>
              <a:t>Insert a symbol</a:t>
            </a:r>
          </a:p>
          <a:p>
            <a:r>
              <a:rPr lang="en-US" dirty="0" smtClean="0"/>
              <a:t>Add a border to a paragraph</a:t>
            </a:r>
          </a:p>
          <a:p>
            <a:r>
              <a:rPr lang="en-US" dirty="0"/>
              <a:t>Clear formatting</a:t>
            </a:r>
          </a:p>
          <a:p>
            <a:r>
              <a:rPr lang="en-US" dirty="0"/>
              <a:t>Convert a hyperlink to regular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33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graphic selected, click the Color button to display the Color gallery</a:t>
            </a:r>
          </a:p>
          <a:p>
            <a:r>
              <a:rPr lang="en-US" dirty="0" smtClean="0"/>
              <a:t>Point to the desired color to display a live preview of that color applied to the selected graphic in the document</a:t>
            </a:r>
          </a:p>
          <a:p>
            <a:r>
              <a:rPr lang="en-US" dirty="0" smtClean="0"/>
              <a:t>Click the color to change the color of the selected graphic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Color of a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7536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Color of a Graphic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946" y="1371600"/>
            <a:ext cx="8304107" cy="4865688"/>
          </a:xfrm>
        </p:spPr>
      </p:pic>
    </p:spTree>
    <p:extLst>
      <p:ext uri="{BB962C8B-B14F-4D97-AF65-F5344CB8AC3E}">
        <p14:creationId xmlns:p14="http://schemas.microsoft.com/office/powerpoint/2010/main" xmlns="" val="271730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graphic selected, click the Color button to display the Color gallery</a:t>
            </a:r>
          </a:p>
          <a:p>
            <a:r>
              <a:rPr lang="en-US" dirty="0" smtClean="0"/>
              <a:t>Click Set Transparent Color in the Color gallery to display a pen mouse pointer in the document window</a:t>
            </a:r>
          </a:p>
          <a:p>
            <a:r>
              <a:rPr lang="en-US" dirty="0" smtClean="0"/>
              <a:t>Position the pen mouse pointer in the graphic where you want to make the color transparent</a:t>
            </a:r>
          </a:p>
          <a:p>
            <a:r>
              <a:rPr lang="en-US" dirty="0" smtClean="0"/>
              <a:t>Click the location of the graphic where you want the color to be transparent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a Transparent Color in a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030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a Transparent Color in a Graphic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447800"/>
            <a:ext cx="7086600" cy="232529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673" y="3918198"/>
            <a:ext cx="7245927" cy="210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454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graphic selected, click the Corrections button to display the Corrections gallery</a:t>
            </a:r>
          </a:p>
          <a:p>
            <a:r>
              <a:rPr lang="en-US" dirty="0" smtClean="0"/>
              <a:t>Click the desired correction to change the brightness and contrast of the selected graphic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Brightness and Contrast </a:t>
            </a:r>
            <a:br>
              <a:rPr lang="en-US" dirty="0" smtClean="0"/>
            </a:br>
            <a:r>
              <a:rPr lang="en-US" dirty="0" smtClean="0"/>
              <a:t>of a Graphic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0782" y="3505200"/>
            <a:ext cx="3886200" cy="26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018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picture selected, click the Picture Border button arrow to display the Picture Border gallery</a:t>
            </a:r>
          </a:p>
          <a:p>
            <a:r>
              <a:rPr lang="en-US" dirty="0" smtClean="0"/>
              <a:t>Point  to the desired border color to display a live preview of that border color around the </a:t>
            </a:r>
            <a:r>
              <a:rPr lang="en-US" dirty="0" smtClean="0"/>
              <a:t>picture</a:t>
            </a:r>
          </a:p>
          <a:p>
            <a:r>
              <a:rPr lang="en-US" dirty="0" smtClean="0"/>
              <a:t>Click </a:t>
            </a:r>
            <a:r>
              <a:rPr lang="en-US" dirty="0" smtClean="0"/>
              <a:t>the border color in the Picture Border gallery to change the picture border color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Border Color on a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3616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Border Color on a Graphic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547" y="1371600"/>
            <a:ext cx="6678906" cy="4865688"/>
          </a:xfrm>
        </p:spPr>
      </p:pic>
    </p:spTree>
    <p:extLst>
      <p:ext uri="{BB962C8B-B14F-4D97-AF65-F5344CB8AC3E}">
        <p14:creationId xmlns:p14="http://schemas.microsoft.com/office/powerpoint/2010/main" xmlns="" val="2002344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the mouse pointer in the graphic so that the mouse pointer has a four-headed arrow attached to it</a:t>
            </a:r>
          </a:p>
          <a:p>
            <a:r>
              <a:rPr lang="en-US" dirty="0" smtClean="0"/>
              <a:t>Drag the graphic to the desired location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 Graphic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3733800"/>
            <a:ext cx="6324600" cy="222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898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text or a graphic copied, click the Paste button arrow on the Home tab to display the Paste gallery</a:t>
            </a:r>
          </a:p>
          <a:p>
            <a:r>
              <a:rPr lang="en-US" sz="2400" dirty="0" smtClean="0"/>
              <a:t>Point to the desired command to see a live preview of that paste option</a:t>
            </a:r>
          </a:p>
          <a:p>
            <a:r>
              <a:rPr lang="en-US" sz="2400" dirty="0" smtClean="0"/>
              <a:t>Click the desired paste option to paste the object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Paste Options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3505200"/>
            <a:ext cx="5029200" cy="27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9100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graphic selected, click the Rotate button to display the Rotate gallery</a:t>
            </a:r>
          </a:p>
          <a:p>
            <a:r>
              <a:rPr lang="en-US" dirty="0" smtClean="0"/>
              <a:t>Point to the desired command to display a live preview of the selected rotate option applied to the selected graphic</a:t>
            </a:r>
          </a:p>
          <a:p>
            <a:r>
              <a:rPr lang="en-US" dirty="0" smtClean="0"/>
              <a:t>Click the desired rotate option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Flipping a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446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file from an existing file</a:t>
            </a:r>
          </a:p>
          <a:p>
            <a:r>
              <a:rPr lang="en-US" dirty="0" smtClean="0"/>
              <a:t>Apply a Quick Style</a:t>
            </a:r>
          </a:p>
          <a:p>
            <a:r>
              <a:rPr lang="en-US" dirty="0" smtClean="0"/>
              <a:t>Set and use tab stops</a:t>
            </a:r>
          </a:p>
          <a:p>
            <a:r>
              <a:rPr lang="en-US" dirty="0" smtClean="0"/>
              <a:t>Insert </a:t>
            </a:r>
            <a:r>
              <a:rPr lang="en-US" dirty="0"/>
              <a:t>the current </a:t>
            </a:r>
            <a:r>
              <a:rPr lang="en-US" dirty="0" smtClean="0"/>
              <a:t>date</a:t>
            </a:r>
            <a:endParaRPr lang="en-US" dirty="0"/>
          </a:p>
          <a:p>
            <a:r>
              <a:rPr lang="en-US" dirty="0"/>
              <a:t>Create, insert, and modify a </a:t>
            </a:r>
            <a:r>
              <a:rPr lang="en-US" dirty="0" smtClean="0"/>
              <a:t>building </a:t>
            </a:r>
            <a:r>
              <a:rPr lang="en-US" dirty="0"/>
              <a:t>block</a:t>
            </a:r>
          </a:p>
          <a:p>
            <a:r>
              <a:rPr lang="en-US" dirty="0"/>
              <a:t>Insert a Word table, enter data in </a:t>
            </a:r>
            <a:r>
              <a:rPr lang="en-US" dirty="0" smtClean="0"/>
              <a:t>the </a:t>
            </a:r>
            <a:r>
              <a:rPr lang="en-US" dirty="0"/>
              <a:t>table, and format the table</a:t>
            </a:r>
          </a:p>
          <a:p>
            <a:r>
              <a:rPr lang="en-US" dirty="0"/>
              <a:t>Address and print an </a:t>
            </a:r>
            <a:r>
              <a:rPr lang="en-US" dirty="0" smtClean="0"/>
              <a:t>envelope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26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a Graphic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0357" y="1371600"/>
            <a:ext cx="6643286" cy="4865688"/>
          </a:xfrm>
        </p:spPr>
      </p:pic>
    </p:spTree>
    <p:extLst>
      <p:ext uri="{BB962C8B-B14F-4D97-AF65-F5344CB8AC3E}">
        <p14:creationId xmlns:p14="http://schemas.microsoft.com/office/powerpoint/2010/main" xmlns="" val="2197847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Display the Insert tab</a:t>
            </a:r>
          </a:p>
          <a:p>
            <a:r>
              <a:rPr lang="en-US" dirty="0" smtClean="0"/>
              <a:t>Click the Insert Symbol button to display the Insert Symbol gallery</a:t>
            </a:r>
          </a:p>
          <a:p>
            <a:r>
              <a:rPr lang="en-US" dirty="0" smtClean="0"/>
              <a:t>Click More Symbols in the Insert Symbol gallery to display the Symbol dialog box</a:t>
            </a:r>
          </a:p>
          <a:p>
            <a:r>
              <a:rPr lang="en-US" dirty="0" smtClean="0"/>
              <a:t>Select the desired font and subset</a:t>
            </a:r>
          </a:p>
          <a:p>
            <a:r>
              <a:rPr lang="en-US" dirty="0" smtClean="0"/>
              <a:t>Click the desired symbol to select it, and then click the Insert button to place the selected symbol in the document to the left of the insertion point</a:t>
            </a:r>
          </a:p>
          <a:p>
            <a:r>
              <a:rPr lang="en-US" dirty="0" smtClean="0"/>
              <a:t>Click the Close button to close the dialog box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Symbol from the </a:t>
            </a:r>
            <a:br>
              <a:rPr lang="en-US" dirty="0" smtClean="0"/>
            </a:br>
            <a:r>
              <a:rPr lang="en-US" dirty="0" smtClean="0"/>
              <a:t>Symbol Dialog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064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 Symbol from the </a:t>
            </a:r>
            <a:br>
              <a:rPr lang="en-US" dirty="0"/>
            </a:br>
            <a:r>
              <a:rPr lang="en-US" dirty="0"/>
              <a:t>Symbol Dialog Box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946" y="1371600"/>
            <a:ext cx="8304107" cy="4865688"/>
          </a:xfrm>
        </p:spPr>
      </p:pic>
    </p:spTree>
    <p:extLst>
      <p:ext uri="{BB962C8B-B14F-4D97-AF65-F5344CB8AC3E}">
        <p14:creationId xmlns:p14="http://schemas.microsoft.com/office/powerpoint/2010/main" xmlns="" val="983939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Insert Symbol button to display the Insert Symbol gallery</a:t>
            </a:r>
          </a:p>
          <a:p>
            <a:r>
              <a:rPr lang="en-US" dirty="0" smtClean="0"/>
              <a:t>Click the desired symbol in the Insert Symbol gallery to insert the symbol at the location of the insertion point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Symbol from the Symbol Gallery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3429000"/>
            <a:ext cx="4191000" cy="27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0089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the Home tab</a:t>
            </a:r>
          </a:p>
          <a:p>
            <a:r>
              <a:rPr lang="en-US" dirty="0" smtClean="0"/>
              <a:t>With the insertion point in the paragraph to border, click the Border button arrow to display the Border gallery</a:t>
            </a:r>
          </a:p>
          <a:p>
            <a:r>
              <a:rPr lang="en-US" dirty="0" smtClean="0"/>
              <a:t>Click Bottom Border in the Border gallery to place a border below the paragraph containing the insertion point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Bordering a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283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Bordering a Paragraph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933" y="1371600"/>
            <a:ext cx="7572134" cy="4865688"/>
          </a:xfrm>
        </p:spPr>
      </p:pic>
    </p:spTree>
    <p:extLst>
      <p:ext uri="{BB962C8B-B14F-4D97-AF65-F5344CB8AC3E}">
        <p14:creationId xmlns:p14="http://schemas.microsoft.com/office/powerpoint/2010/main" xmlns="" val="1399784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Clear Formatting button on the Home tab to apply the Normal style to the location of the insertion point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Clearing Formatting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895599"/>
            <a:ext cx="5768352" cy="33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783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the hyperlink to display the Mini toolbar and a shortcut menu</a:t>
            </a:r>
          </a:p>
          <a:p>
            <a:r>
              <a:rPr lang="en-US" dirty="0" smtClean="0"/>
              <a:t>Click Remove Hyperlink on the shortcut menu to remove the hyperlink format from the text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a Hyperlink to Regular Text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3429000"/>
            <a:ext cx="4120312" cy="27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611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Click File on the Ribbon to open the Backstage view</a:t>
            </a:r>
          </a:p>
          <a:p>
            <a:r>
              <a:rPr lang="en-US" dirty="0" smtClean="0"/>
              <a:t>Click the New tab in the Backstage view to display the New gallery</a:t>
            </a:r>
          </a:p>
          <a:p>
            <a:r>
              <a:rPr lang="en-US" dirty="0" smtClean="0"/>
              <a:t>Click </a:t>
            </a:r>
            <a:r>
              <a:rPr lang="en-US" dirty="0"/>
              <a:t>the ‘New from existing’ button in the New gallery to display the New from Existing Document dialog </a:t>
            </a:r>
            <a:r>
              <a:rPr lang="en-US" dirty="0" smtClean="0"/>
              <a:t>box</a:t>
            </a:r>
          </a:p>
          <a:p>
            <a:r>
              <a:rPr lang="en-US" dirty="0" smtClean="0"/>
              <a:t>Navigate to the location of the existing document</a:t>
            </a:r>
          </a:p>
          <a:p>
            <a:r>
              <a:rPr lang="en-US" dirty="0" smtClean="0"/>
              <a:t>Click to select the existing file</a:t>
            </a:r>
          </a:p>
          <a:p>
            <a:r>
              <a:rPr lang="en-US" dirty="0" smtClean="0"/>
              <a:t>Click the Create New button to open a new document window that contains the contents of the selected file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File from an Existing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4303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File from an Existing File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951" y="1371600"/>
            <a:ext cx="6788098" cy="4865688"/>
          </a:xfrm>
        </p:spPr>
      </p:pic>
    </p:spTree>
    <p:extLst>
      <p:ext uri="{BB962C8B-B14F-4D97-AF65-F5344CB8AC3E}">
        <p14:creationId xmlns:p14="http://schemas.microsoft.com/office/powerpoint/2010/main" xmlns="" val="385061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Business Letter with a Letterhead and Table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5005" y="1371600"/>
            <a:ext cx="3813989" cy="4865688"/>
          </a:xfrm>
        </p:spPr>
      </p:pic>
    </p:spTree>
    <p:extLst>
      <p:ext uri="{BB962C8B-B14F-4D97-AF65-F5344CB8AC3E}">
        <p14:creationId xmlns:p14="http://schemas.microsoft.com/office/powerpoint/2010/main" xmlns="" val="33723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the insertion point positioned in the paragraph to be formatted, click </a:t>
            </a:r>
            <a:r>
              <a:rPr lang="en-US" dirty="0" smtClean="0"/>
              <a:t>the desired style </a:t>
            </a:r>
            <a:r>
              <a:rPr lang="en-US" dirty="0"/>
              <a:t>in the Quick Style gallery </a:t>
            </a:r>
            <a:r>
              <a:rPr lang="en-US" dirty="0" smtClean="0"/>
              <a:t>to </a:t>
            </a:r>
            <a:r>
              <a:rPr lang="en-US" dirty="0"/>
              <a:t>apply the selected style to the current </a:t>
            </a:r>
            <a:r>
              <a:rPr lang="en-US" dirty="0" smtClean="0"/>
              <a:t>paragraph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Quick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3352801"/>
            <a:ext cx="4038600" cy="28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431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necessary, click the tab selector at the left edge of the horizontal ruler until it displays the type of tab you wish to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Click the location on the ruler where you want to place a tab stop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Custom Tab Stops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4035322"/>
            <a:ext cx="5410200" cy="21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4974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the Insert tab</a:t>
            </a:r>
          </a:p>
          <a:p>
            <a:r>
              <a:rPr lang="en-US" dirty="0" smtClean="0"/>
              <a:t>Click the Insert Date and Time button to display the Date and Time dialog box</a:t>
            </a:r>
          </a:p>
          <a:p>
            <a:r>
              <a:rPr lang="en-US" dirty="0" smtClean="0"/>
              <a:t>Select the desired format</a:t>
            </a:r>
          </a:p>
          <a:p>
            <a:r>
              <a:rPr lang="en-US" dirty="0" smtClean="0"/>
              <a:t>If desired, click the Update automatically check box</a:t>
            </a:r>
          </a:p>
          <a:p>
            <a:r>
              <a:rPr lang="en-US" dirty="0" smtClean="0"/>
              <a:t>Click the OK button to insert the current date at the location of the insertion point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the Current Date </a:t>
            </a:r>
            <a:br>
              <a:rPr lang="en-US" dirty="0" smtClean="0"/>
            </a:br>
            <a:r>
              <a:rPr lang="en-US" dirty="0" smtClean="0"/>
              <a:t>in a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8280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the Current Date </a:t>
            </a:r>
            <a:br>
              <a:rPr lang="en-US" dirty="0"/>
            </a:br>
            <a:r>
              <a:rPr lang="en-US" dirty="0"/>
              <a:t>in a Document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70" y="1371600"/>
            <a:ext cx="7933860" cy="4865688"/>
          </a:xfrm>
        </p:spPr>
      </p:pic>
    </p:spTree>
    <p:extLst>
      <p:ext uri="{BB962C8B-B14F-4D97-AF65-F5344CB8AC3E}">
        <p14:creationId xmlns:p14="http://schemas.microsoft.com/office/powerpoint/2010/main" xmlns="" val="786324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Select the text to be a building block</a:t>
            </a:r>
          </a:p>
          <a:p>
            <a:r>
              <a:rPr lang="en-US" dirty="0" smtClean="0"/>
              <a:t>Click the Quick Parts button on the Insert tab to display the Quick Parts gallery</a:t>
            </a:r>
          </a:p>
          <a:p>
            <a:r>
              <a:rPr lang="en-US" dirty="0" smtClean="0"/>
              <a:t>Click Save Selection to Quick Part Gallery in the Quick Parts gallery to display the Create New Building Block dialog box</a:t>
            </a:r>
          </a:p>
          <a:p>
            <a:r>
              <a:rPr lang="en-US" dirty="0" smtClean="0"/>
              <a:t>Type the name of the building block in the Name text box</a:t>
            </a:r>
          </a:p>
          <a:p>
            <a:r>
              <a:rPr lang="en-US" dirty="0" smtClean="0"/>
              <a:t>Click the OK button to store the building block entry and close the dialog box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Building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39831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Building Block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618" y="1371600"/>
            <a:ext cx="8114763" cy="4865688"/>
          </a:xfrm>
        </p:spPr>
      </p:pic>
    </p:spTree>
    <p:extLst>
      <p:ext uri="{BB962C8B-B14F-4D97-AF65-F5344CB8AC3E}">
        <p14:creationId xmlns:p14="http://schemas.microsoft.com/office/powerpoint/2010/main" xmlns="" val="10471523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Click the Quick Parts button on the Insert tab to display the Quick Parts gallery</a:t>
            </a:r>
          </a:p>
          <a:p>
            <a:r>
              <a:rPr lang="en-US" dirty="0" smtClean="0"/>
              <a:t>Right-click the building block to display a shortcut menu</a:t>
            </a:r>
          </a:p>
          <a:p>
            <a:r>
              <a:rPr lang="en-US" dirty="0" smtClean="0"/>
              <a:t>Click Edit Properties on the shortcut menu to display the Modify Building Block dialog box</a:t>
            </a:r>
          </a:p>
          <a:p>
            <a:r>
              <a:rPr lang="en-US" dirty="0" smtClean="0"/>
              <a:t>Make the desired changes in the Modify Building Block dialog box</a:t>
            </a:r>
          </a:p>
          <a:p>
            <a:r>
              <a:rPr lang="en-US" dirty="0" smtClean="0"/>
              <a:t>Click the OK button to store the building block entry and close the dialog box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a Building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6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a Building Block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740" y="1371600"/>
            <a:ext cx="8276519" cy="4865688"/>
          </a:xfrm>
        </p:spPr>
      </p:pic>
    </p:spTree>
    <p:extLst>
      <p:ext uri="{BB962C8B-B14F-4D97-AF65-F5344CB8AC3E}">
        <p14:creationId xmlns:p14="http://schemas.microsoft.com/office/powerpoint/2010/main" xmlns="" val="1655008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the insertion point where you wish to insert the building block</a:t>
            </a:r>
          </a:p>
          <a:p>
            <a:r>
              <a:rPr lang="en-US" dirty="0" smtClean="0"/>
              <a:t>Type the desired text, including the building block name</a:t>
            </a:r>
          </a:p>
          <a:p>
            <a:r>
              <a:rPr lang="en-US" dirty="0" smtClean="0"/>
              <a:t>Press the F3 key to instruct Word to replace the building block name with the stored building block entry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Building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00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 Building Block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732756"/>
            <a:ext cx="8839200" cy="4143375"/>
          </a:xfrm>
        </p:spPr>
      </p:pic>
    </p:spTree>
    <p:extLst>
      <p:ext uri="{BB962C8B-B14F-4D97-AF65-F5344CB8AC3E}">
        <p14:creationId xmlns:p14="http://schemas.microsoft.com/office/powerpoint/2010/main" xmlns="" val="51821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how to create a letterhead</a:t>
            </a:r>
          </a:p>
          <a:p>
            <a:r>
              <a:rPr lang="en-US" dirty="0" smtClean="0"/>
              <a:t>If you do not have preprinted letterhead paper, design a creative letterhead</a:t>
            </a:r>
          </a:p>
          <a:p>
            <a:r>
              <a:rPr lang="en-US" dirty="0" smtClean="0"/>
              <a:t>Compose an effective business letter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Project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2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CTRL+SHIFT+SPACEBAR to insert a nonbreaking space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Nonbreaking Space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2971800"/>
            <a:ext cx="7162800" cy="23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82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Table button on the Insert tab to display the Table gallery</a:t>
            </a:r>
          </a:p>
          <a:p>
            <a:r>
              <a:rPr lang="en-US" dirty="0" smtClean="0"/>
              <a:t>Click the cell representing the desired number of rows and columns in the table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an Empty Table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3505200"/>
            <a:ext cx="5343036" cy="26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6687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cell in which you want to enter data, and type the data</a:t>
            </a:r>
          </a:p>
          <a:p>
            <a:r>
              <a:rPr lang="en-US" dirty="0" smtClean="0"/>
              <a:t>Press the TAB key to advance the insertion point to the next cell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Data in a Table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461147"/>
            <a:ext cx="48768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95187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Place the insertion point in the table</a:t>
            </a:r>
          </a:p>
          <a:p>
            <a:r>
              <a:rPr lang="en-US" sz="2800" dirty="0" smtClean="0"/>
              <a:t>Click the More button in the Table Styles gallery on the Table Tools Design Tab to expand the gallery</a:t>
            </a:r>
          </a:p>
          <a:p>
            <a:r>
              <a:rPr lang="en-US" sz="2800" dirty="0" smtClean="0"/>
              <a:t>Click the desired table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Table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3276600"/>
            <a:ext cx="5383578" cy="29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71130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Table Style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429" y="1371600"/>
            <a:ext cx="7677141" cy="4865688"/>
          </a:xfrm>
        </p:spPr>
      </p:pic>
    </p:spTree>
    <p:extLst>
      <p:ext uri="{BB962C8B-B14F-4D97-AF65-F5344CB8AC3E}">
        <p14:creationId xmlns:p14="http://schemas.microsoft.com/office/powerpoint/2010/main" xmlns="" val="1578596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dirty="0"/>
              <a:t>the insertion point in the table, display the Table Tools Layout </a:t>
            </a:r>
            <a:r>
              <a:rPr lang="en-US" sz="2800" dirty="0" smtClean="0"/>
              <a:t>tab </a:t>
            </a:r>
            <a:endParaRPr lang="en-US" sz="2800" dirty="0"/>
          </a:p>
          <a:p>
            <a:r>
              <a:rPr lang="en-US" sz="2800" dirty="0"/>
              <a:t>Click the AutoFit </a:t>
            </a:r>
            <a:r>
              <a:rPr lang="en-US" sz="2800" b="1" dirty="0" smtClean="0"/>
              <a:t> </a:t>
            </a:r>
            <a:r>
              <a:rPr lang="en-US" sz="2800" dirty="0" smtClean="0"/>
              <a:t>button </a:t>
            </a:r>
            <a:r>
              <a:rPr lang="en-US" sz="2800" dirty="0"/>
              <a:t>to display the AutoFit </a:t>
            </a:r>
            <a:r>
              <a:rPr lang="en-US" sz="2800" dirty="0" smtClean="0"/>
              <a:t>menu</a:t>
            </a:r>
          </a:p>
          <a:p>
            <a:r>
              <a:rPr lang="en-US" sz="2800" dirty="0" smtClean="0"/>
              <a:t>Click </a:t>
            </a:r>
            <a:r>
              <a:rPr lang="en-US" sz="2800" dirty="0"/>
              <a:t>AutoFit Contents on the AutoFit menu, so that Word automatically adjusts the widths of the columns based on the text in the </a:t>
            </a:r>
            <a:r>
              <a:rPr lang="en-US" sz="2800" dirty="0" smtClean="0"/>
              <a:t>table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Table Columns to Fit Table Contents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4191000"/>
            <a:ext cx="6019800" cy="203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24258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cells containing data to align</a:t>
            </a:r>
          </a:p>
          <a:p>
            <a:r>
              <a:rPr lang="en-US" dirty="0" smtClean="0"/>
              <a:t>Click the desired alignment option on the Table Tools Layout tab to apply the alignment option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Data in Cells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048000"/>
            <a:ext cx="4920343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168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 </a:t>
            </a:r>
            <a:r>
              <a:rPr lang="en-US" dirty="0"/>
              <a:t>the mouse pointer in the table so that the table move handle </a:t>
            </a:r>
            <a:r>
              <a:rPr lang="en-US" dirty="0" smtClean="0"/>
              <a:t>appears</a:t>
            </a:r>
          </a:p>
          <a:p>
            <a:r>
              <a:rPr lang="en-US" dirty="0" smtClean="0"/>
              <a:t>Click </a:t>
            </a:r>
            <a:r>
              <a:rPr lang="en-US" dirty="0"/>
              <a:t>the table move handle to select the entire </a:t>
            </a:r>
            <a:r>
              <a:rPr lang="en-US" dirty="0" smtClean="0"/>
              <a:t>table</a:t>
            </a:r>
          </a:p>
          <a:p>
            <a:r>
              <a:rPr lang="en-US" dirty="0" smtClean="0"/>
              <a:t>Move </a:t>
            </a:r>
            <a:r>
              <a:rPr lang="en-US" dirty="0"/>
              <a:t>the mouse pointer into the Mini toolbar, so that the toolbar changes to a bright toolbar. Click the Center button on the Mini toolbar to center the selected table between the left and right margins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Centering a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47131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Centering a Table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797497"/>
            <a:ext cx="8839200" cy="4013894"/>
          </a:xfrm>
        </p:spPr>
      </p:pic>
    </p:spTree>
    <p:extLst>
      <p:ext uri="{BB962C8B-B14F-4D97-AF65-F5344CB8AC3E}">
        <p14:creationId xmlns:p14="http://schemas.microsoft.com/office/powerpoint/2010/main" xmlns="" val="1705123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Insert Rows Above button on the Table Tools Layout Tab to insert a row above the row containing the insertion point and then select the newly inserted row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Row in a Table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3428999"/>
            <a:ext cx="4572000" cy="28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108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the Page Layout tab</a:t>
            </a:r>
          </a:p>
          <a:p>
            <a:r>
              <a:rPr lang="en-US" dirty="0" smtClean="0"/>
              <a:t>Click the Margins button to display the Margins gallery</a:t>
            </a:r>
          </a:p>
          <a:p>
            <a:r>
              <a:rPr lang="en-US" dirty="0" smtClean="0"/>
              <a:t>Click the desired setting in the Margins gallery to change the margins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Margin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3555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cells to merge selected, click the Merge Cells button on the Table Tools Layout tab to merge the cells into one cell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Cells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819400"/>
            <a:ext cx="5257800" cy="33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7942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Press the ASTERISK key (*) as the first character on the line</a:t>
            </a:r>
          </a:p>
          <a:p>
            <a:r>
              <a:rPr lang="en-US" dirty="0" smtClean="0"/>
              <a:t>Press the SPACEBAR to convert the asterisk to a bullet character</a:t>
            </a:r>
          </a:p>
          <a:p>
            <a:r>
              <a:rPr lang="en-US" dirty="0" smtClean="0"/>
              <a:t>Type the text for the list item</a:t>
            </a:r>
          </a:p>
          <a:p>
            <a:r>
              <a:rPr lang="en-US" dirty="0" smtClean="0"/>
              <a:t>Press the ENTER key to place another bullet character at the beginning of the next line</a:t>
            </a:r>
          </a:p>
          <a:p>
            <a:r>
              <a:rPr lang="en-US" dirty="0" smtClean="0"/>
              <a:t>Repeat the previous two steps for the remainder of the list</a:t>
            </a:r>
          </a:p>
          <a:p>
            <a:r>
              <a:rPr lang="en-US" dirty="0" smtClean="0"/>
              <a:t>After typing the last list item, press the ENTER key two times to turn off automatic bullets as you type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Bulleting a List as You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32664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Bulleting a List as You Type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59384"/>
            <a:ext cx="8839200" cy="4290119"/>
          </a:xfrm>
        </p:spPr>
      </p:pic>
    </p:spTree>
    <p:extLst>
      <p:ext uri="{BB962C8B-B14F-4D97-AF65-F5344CB8AC3E}">
        <p14:creationId xmlns:p14="http://schemas.microsoft.com/office/powerpoint/2010/main" xmlns="" val="32914763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 through the address in the letter to select it</a:t>
            </a:r>
          </a:p>
          <a:p>
            <a:r>
              <a:rPr lang="en-US" dirty="0" smtClean="0"/>
              <a:t>Display the Mailings tab</a:t>
            </a:r>
          </a:p>
          <a:p>
            <a:r>
              <a:rPr lang="en-US" dirty="0" smtClean="0"/>
              <a:t>Click the Create Envelopes button to display the Envelopes and Labels dialog box</a:t>
            </a:r>
          </a:p>
          <a:p>
            <a:r>
              <a:rPr lang="en-US" dirty="0" smtClean="0"/>
              <a:t>If necessary, click the Envelopes tab</a:t>
            </a:r>
          </a:p>
          <a:p>
            <a:r>
              <a:rPr lang="en-US" dirty="0" smtClean="0"/>
              <a:t>Insert an envelope in your printer</a:t>
            </a:r>
          </a:p>
          <a:p>
            <a:r>
              <a:rPr lang="en-US" dirty="0" smtClean="0"/>
              <a:t>Click the Print button to print the envelope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and Printing Envelopes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9655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and Printing Envelopes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810" y="1371600"/>
            <a:ext cx="7392380" cy="4865688"/>
          </a:xfrm>
        </p:spPr>
      </p:pic>
    </p:spTree>
    <p:extLst>
      <p:ext uri="{BB962C8B-B14F-4D97-AF65-F5344CB8AC3E}">
        <p14:creationId xmlns:p14="http://schemas.microsoft.com/office/powerpoint/2010/main" xmlns="" val="31663663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margins</a:t>
            </a:r>
          </a:p>
          <a:p>
            <a:r>
              <a:rPr lang="en-US" dirty="0" smtClean="0"/>
              <a:t>Insert and format a shape</a:t>
            </a:r>
          </a:p>
          <a:p>
            <a:r>
              <a:rPr lang="en-US" dirty="0" smtClean="0"/>
              <a:t>Change text wrapping</a:t>
            </a:r>
          </a:p>
          <a:p>
            <a:r>
              <a:rPr lang="en-US" dirty="0" smtClean="0"/>
              <a:t>Insert and format a clip art image</a:t>
            </a:r>
          </a:p>
          <a:p>
            <a:r>
              <a:rPr lang="en-US" dirty="0" smtClean="0"/>
              <a:t>Insert a symbol</a:t>
            </a:r>
          </a:p>
          <a:p>
            <a:r>
              <a:rPr lang="en-US" dirty="0" smtClean="0"/>
              <a:t>Add a border to a paragraph</a:t>
            </a:r>
          </a:p>
          <a:p>
            <a:r>
              <a:rPr lang="en-US" dirty="0"/>
              <a:t>Clear formatting</a:t>
            </a:r>
          </a:p>
          <a:p>
            <a:r>
              <a:rPr lang="en-US" dirty="0"/>
              <a:t>Convert a hyperlink to regular </a:t>
            </a:r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219200"/>
          </a:xfrm>
        </p:spPr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16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file from an existing file</a:t>
            </a:r>
          </a:p>
          <a:p>
            <a:r>
              <a:rPr lang="en-US" dirty="0" smtClean="0"/>
              <a:t>Apply a Quick Style</a:t>
            </a:r>
          </a:p>
          <a:p>
            <a:r>
              <a:rPr lang="en-US" dirty="0" smtClean="0"/>
              <a:t>Set and use tab stops</a:t>
            </a:r>
          </a:p>
          <a:p>
            <a:r>
              <a:rPr lang="en-US" dirty="0" smtClean="0"/>
              <a:t>Insert </a:t>
            </a:r>
            <a:r>
              <a:rPr lang="en-US" dirty="0"/>
              <a:t>the current </a:t>
            </a:r>
            <a:r>
              <a:rPr lang="en-US" dirty="0" smtClean="0"/>
              <a:t>date</a:t>
            </a:r>
            <a:endParaRPr lang="en-US" dirty="0"/>
          </a:p>
          <a:p>
            <a:r>
              <a:rPr lang="en-US" dirty="0"/>
              <a:t>Create, insert, and modify a </a:t>
            </a:r>
            <a:r>
              <a:rPr lang="en-US" dirty="0" smtClean="0"/>
              <a:t>building </a:t>
            </a:r>
            <a:r>
              <a:rPr lang="en-US" dirty="0"/>
              <a:t>block</a:t>
            </a:r>
          </a:p>
          <a:p>
            <a:r>
              <a:rPr lang="en-US" dirty="0"/>
              <a:t>Insert a Word table, enter data in </a:t>
            </a:r>
            <a:r>
              <a:rPr lang="en-US" dirty="0" smtClean="0"/>
              <a:t>the </a:t>
            </a:r>
            <a:r>
              <a:rPr lang="en-US" dirty="0"/>
              <a:t>table, and format the table</a:t>
            </a:r>
          </a:p>
          <a:p>
            <a:r>
              <a:rPr lang="en-US" dirty="0"/>
              <a:t>Address and print an </a:t>
            </a:r>
            <a:r>
              <a:rPr lang="en-US" dirty="0" smtClean="0"/>
              <a:t>envelope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00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352801"/>
            <a:ext cx="4572000" cy="2590800"/>
          </a:xfrm>
        </p:spPr>
        <p:txBody>
          <a:bodyPr/>
          <a:lstStyle/>
          <a:p>
            <a:r>
              <a:rPr lang="en-US" dirty="0" smtClean="0"/>
              <a:t>Chapter 3 Complete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</a:t>
            </a:r>
            <a:br>
              <a:rPr lang="en-US" dirty="0" smtClean="0"/>
            </a:br>
            <a:r>
              <a:rPr lang="en-US" dirty="0" smtClean="0"/>
              <a:t>Word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89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Margin Settings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8218" y="1371600"/>
            <a:ext cx="5467563" cy="4865688"/>
          </a:xfrm>
        </p:spPr>
      </p:pic>
    </p:spTree>
    <p:extLst>
      <p:ext uri="{BB962C8B-B14F-4D97-AF65-F5344CB8AC3E}">
        <p14:creationId xmlns:p14="http://schemas.microsoft.com/office/powerpoint/2010/main" xmlns="" val="856508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Display the Insert tab</a:t>
            </a:r>
          </a:p>
          <a:p>
            <a:r>
              <a:rPr lang="en-US" dirty="0" smtClean="0"/>
              <a:t>Click the Shapes button to display the Shapes gallery</a:t>
            </a:r>
          </a:p>
          <a:p>
            <a:r>
              <a:rPr lang="en-US" dirty="0" smtClean="0"/>
              <a:t>Click the desired shape to remove the gallery and change the mouse pointer to the shape of a crosshair</a:t>
            </a:r>
          </a:p>
          <a:p>
            <a:r>
              <a:rPr lang="en-US" dirty="0" smtClean="0"/>
              <a:t>Position the mouse pointer in the location for the upper-left corner of the desired shape</a:t>
            </a:r>
          </a:p>
          <a:p>
            <a:r>
              <a:rPr lang="en-US" dirty="0" smtClean="0"/>
              <a:t>Drag the mouse to the right and downward to form the boundaries of the shape</a:t>
            </a:r>
          </a:p>
          <a:p>
            <a:r>
              <a:rPr lang="en-US" dirty="0" smtClean="0"/>
              <a:t>Release the mouse button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4871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Creating a Business Letter with a Letterhead and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040E3-E7AD-4D6F-84F3-0CFC8A5C38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a Shape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703860"/>
            <a:ext cx="8839200" cy="2201167"/>
          </a:xfrm>
        </p:spPr>
      </p:pic>
    </p:spTree>
    <p:extLst>
      <p:ext uri="{BB962C8B-B14F-4D97-AF65-F5344CB8AC3E}">
        <p14:creationId xmlns:p14="http://schemas.microsoft.com/office/powerpoint/2010/main" xmlns="" val="1981845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2818</Words>
  <Application>Microsoft Office PowerPoint</Application>
  <PresentationFormat>On-screen Show (4:3)</PresentationFormat>
  <Paragraphs>358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Microsoft Word 2010</vt:lpstr>
      <vt:lpstr>Objectives</vt:lpstr>
      <vt:lpstr>Objectives</vt:lpstr>
      <vt:lpstr>Project – Business Letter with a Letterhead and Table</vt:lpstr>
      <vt:lpstr>General Project Guidelines</vt:lpstr>
      <vt:lpstr>Changing Margin Settings</vt:lpstr>
      <vt:lpstr>Changing Margin Settings</vt:lpstr>
      <vt:lpstr>Inserting a Shape</vt:lpstr>
      <vt:lpstr>Inserting a Shape</vt:lpstr>
      <vt:lpstr>Applying a Shape Style</vt:lpstr>
      <vt:lpstr>Applying a Shape Style</vt:lpstr>
      <vt:lpstr>Adding Text to a Shape</vt:lpstr>
      <vt:lpstr>Using the Grow Font Button  to Increase Font Size</vt:lpstr>
      <vt:lpstr>Using the Grow Font Button  to Increase Font Size</vt:lpstr>
      <vt:lpstr>Changing an Object’s Text Wrapping</vt:lpstr>
      <vt:lpstr>Inserting Clip Art</vt:lpstr>
      <vt:lpstr>Inserting Clip Art</vt:lpstr>
      <vt:lpstr>Resizing a Graphic to a Percent  of the Original</vt:lpstr>
      <vt:lpstr>Resizing a Graphic to a Percent  of the Original</vt:lpstr>
      <vt:lpstr>Changing the Color of a Graphic</vt:lpstr>
      <vt:lpstr>Changing the Color of a Graphic</vt:lpstr>
      <vt:lpstr>Setting a Transparent Color in a Graphic</vt:lpstr>
      <vt:lpstr>Setting a Transparent Color in a Graphic</vt:lpstr>
      <vt:lpstr>Adjusting the Brightness and Contrast  of a Graphic</vt:lpstr>
      <vt:lpstr>Changing the Border Color on a Graphic</vt:lpstr>
      <vt:lpstr>Changing the Border Color on a Graphic</vt:lpstr>
      <vt:lpstr>Moving a Graphic</vt:lpstr>
      <vt:lpstr>Using Paste Options</vt:lpstr>
      <vt:lpstr>Flipping a Graphic</vt:lpstr>
      <vt:lpstr>Flipping a Graphic</vt:lpstr>
      <vt:lpstr>Inserting a Symbol from the  Symbol Dialog Box</vt:lpstr>
      <vt:lpstr>Inserting a Symbol from the  Symbol Dialog Box</vt:lpstr>
      <vt:lpstr>Inserting a Symbol from the Symbol Gallery</vt:lpstr>
      <vt:lpstr>Bottom Bordering a Paragraph</vt:lpstr>
      <vt:lpstr>Bottom Bordering a Paragraph</vt:lpstr>
      <vt:lpstr>Clearing Formatting</vt:lpstr>
      <vt:lpstr>Converting a Hyperlink to Regular Text</vt:lpstr>
      <vt:lpstr>Creating a New File from an Existing File</vt:lpstr>
      <vt:lpstr>Creating a New File from an Existing File</vt:lpstr>
      <vt:lpstr>Applying a Quick Style</vt:lpstr>
      <vt:lpstr>Setting Custom Tab Stops</vt:lpstr>
      <vt:lpstr>Inserting the Current Date  in a Document</vt:lpstr>
      <vt:lpstr>Inserting the Current Date  in a Document</vt:lpstr>
      <vt:lpstr>Creating a Building Block</vt:lpstr>
      <vt:lpstr>Creating a Building Block</vt:lpstr>
      <vt:lpstr>Modifying a Building Block</vt:lpstr>
      <vt:lpstr>Modifying a Building Block</vt:lpstr>
      <vt:lpstr>Inserting a Building Block</vt:lpstr>
      <vt:lpstr>Inserting a Building Block</vt:lpstr>
      <vt:lpstr>Inserting a Nonbreaking Space</vt:lpstr>
      <vt:lpstr>Inserting an Empty Table</vt:lpstr>
      <vt:lpstr>Entering Data in a Table</vt:lpstr>
      <vt:lpstr>Applying a Table Style</vt:lpstr>
      <vt:lpstr>Applying a Table Style</vt:lpstr>
      <vt:lpstr>Resizing Table Columns to Fit Table Contents</vt:lpstr>
      <vt:lpstr>Aligning Data in Cells</vt:lpstr>
      <vt:lpstr>Centering a Table</vt:lpstr>
      <vt:lpstr>Centering a Table</vt:lpstr>
      <vt:lpstr>Inserting a Row in a Table</vt:lpstr>
      <vt:lpstr>Merging Cells</vt:lpstr>
      <vt:lpstr>Bulleting a List as You Type</vt:lpstr>
      <vt:lpstr>Bulleting a List as You Type</vt:lpstr>
      <vt:lpstr>Addressing and Printing Envelopes</vt:lpstr>
      <vt:lpstr>Addressing and Printing Envelopes</vt:lpstr>
      <vt:lpstr>Chapter Summary</vt:lpstr>
      <vt:lpstr>Chapter Summary</vt:lpstr>
      <vt:lpstr>Microsoft Word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Freund</dc:creator>
  <cp:lastModifiedBy>apoirier</cp:lastModifiedBy>
  <cp:revision>42</cp:revision>
  <dcterms:created xsi:type="dcterms:W3CDTF">2010-06-07T21:24:17Z</dcterms:created>
  <dcterms:modified xsi:type="dcterms:W3CDTF">2010-06-25T17:31:18Z</dcterms:modified>
</cp:coreProperties>
</file>