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59" r:id="rId10"/>
    <p:sldId id="269" r:id="rId11"/>
    <p:sldId id="270" r:id="rId12"/>
    <p:sldId id="260" r:id="rId13"/>
    <p:sldId id="271" r:id="rId14"/>
    <p:sldId id="272" r:id="rId15"/>
    <p:sldId id="261" r:id="rId16"/>
    <p:sldId id="262" r:id="rId17"/>
    <p:sldId id="263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  <p:sldId id="281" r:id="rId27"/>
    <p:sldId id="282" r:id="rId28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59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E6E64-A4C1-46D7-90DB-6A2E9BF9477A}" type="datetimeFigureOut">
              <a:rPr lang="en-ZA" smtClean="0"/>
              <a:t>2017/09/13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812B9-C217-44BF-ABE7-819D6AAC49C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09893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ppinventor.mit.edu/explore/sites/all/files/ai2tutorials/helloPurr/meow.mp3" TargetMode="External"/><Relationship Id="rId2" Type="http://schemas.openxmlformats.org/officeDocument/2006/relationships/hyperlink" Target="http://appinventor.mit.edu/explore/sites/all/files/ai2tutorials/helloPurr/kitty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4000" b="1" dirty="0" smtClean="0">
                <a:solidFill>
                  <a:schemeClr val="tx2"/>
                </a:solidFill>
              </a:rPr>
              <a:t>App Inventor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 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ZA" dirty="0" smtClean="0"/>
              <a:t>MIT App Inventor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Kitty!!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/>
              <a:t>Step </a:t>
            </a:r>
            <a:r>
              <a:rPr lang="en-ZA" b="1" dirty="0" smtClean="0"/>
              <a:t>3</a:t>
            </a:r>
            <a:r>
              <a:rPr lang="en-ZA" dirty="0" smtClean="0"/>
              <a:t>. </a:t>
            </a:r>
            <a:r>
              <a:rPr lang="en-ZA" dirty="0"/>
              <a:t>Change the Button's </a:t>
            </a:r>
            <a:r>
              <a:rPr lang="en-ZA" b="1" dirty="0"/>
              <a:t>Text</a:t>
            </a:r>
            <a:r>
              <a:rPr lang="en-ZA" dirty="0"/>
              <a:t> property: Delete "Text for Button1", leaving the Button's text property blank so that there is no writing over the kitty's face. </a:t>
            </a:r>
          </a:p>
          <a:p>
            <a:r>
              <a:rPr lang="en-ZA" dirty="0"/>
              <a:t>If the entire kitty picture is not showing up, you can fix this by setting the Height and Width properties of the button to "Fill Parent".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801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Label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/>
              <a:t>Step </a:t>
            </a:r>
            <a:r>
              <a:rPr lang="en-ZA" b="1" dirty="0" smtClean="0"/>
              <a:t>4</a:t>
            </a:r>
            <a:r>
              <a:rPr lang="en-ZA" dirty="0" smtClean="0"/>
              <a:t>. </a:t>
            </a:r>
            <a:r>
              <a:rPr lang="en-ZA" dirty="0"/>
              <a:t>From the </a:t>
            </a:r>
            <a:r>
              <a:rPr lang="en-ZA" b="1" dirty="0"/>
              <a:t>User Interface</a:t>
            </a:r>
            <a:r>
              <a:rPr lang="en-ZA" dirty="0"/>
              <a:t> palette, drag and drop the </a:t>
            </a:r>
            <a:r>
              <a:rPr lang="en-ZA" b="1" dirty="0"/>
              <a:t>Label</a:t>
            </a:r>
            <a:r>
              <a:rPr lang="en-ZA" dirty="0"/>
              <a:t> component to the </a:t>
            </a:r>
            <a:r>
              <a:rPr lang="en-ZA" dirty="0" smtClean="0"/>
              <a:t>Viewer, </a:t>
            </a:r>
            <a:r>
              <a:rPr lang="en-ZA" dirty="0"/>
              <a:t>placing it below the picture of the kitty. It will appear under your list of components as Label1.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8183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73342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62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Label properties: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/>
              <a:t>Under the </a:t>
            </a:r>
            <a:r>
              <a:rPr lang="en-ZA" sz="2800" b="1" dirty="0"/>
              <a:t>Properties</a:t>
            </a:r>
            <a:r>
              <a:rPr lang="en-ZA" sz="2800" dirty="0"/>
              <a:t> pane, change the </a:t>
            </a:r>
            <a:r>
              <a:rPr lang="en-ZA" sz="2800" b="1" dirty="0"/>
              <a:t>Text</a:t>
            </a:r>
            <a:r>
              <a:rPr lang="en-ZA" sz="2800" dirty="0"/>
              <a:t> property of Label1 to read "Pet the Kitty" </a:t>
            </a:r>
            <a:r>
              <a:rPr lang="en-ZA" sz="2800" dirty="0" smtClean="0"/>
              <a:t>. The </a:t>
            </a:r>
            <a:r>
              <a:rPr lang="en-ZA" sz="2800" dirty="0"/>
              <a:t>text change in the Designer and on your device. </a:t>
            </a:r>
            <a:endParaRPr lang="en-ZA" sz="2800" dirty="0" smtClean="0"/>
          </a:p>
          <a:p>
            <a:r>
              <a:rPr lang="en-ZA" sz="2800" dirty="0" smtClean="0"/>
              <a:t>Change </a:t>
            </a:r>
            <a:r>
              <a:rPr lang="en-ZA" sz="2800" dirty="0"/>
              <a:t>the </a:t>
            </a:r>
            <a:r>
              <a:rPr lang="en-ZA" sz="2800" dirty="0" err="1"/>
              <a:t>FontSize</a:t>
            </a:r>
            <a:r>
              <a:rPr lang="en-ZA" sz="2800" dirty="0"/>
              <a:t> of Label1 to </a:t>
            </a:r>
            <a:r>
              <a:rPr lang="en-ZA" sz="2800" dirty="0" smtClean="0"/>
              <a:t>30.</a:t>
            </a:r>
          </a:p>
          <a:p>
            <a:r>
              <a:rPr lang="en-ZA" sz="2800" dirty="0" smtClean="0"/>
              <a:t> </a:t>
            </a:r>
            <a:r>
              <a:rPr lang="en-ZA" sz="2800" dirty="0"/>
              <a:t>Change the </a:t>
            </a:r>
            <a:r>
              <a:rPr lang="en-ZA" sz="2800" dirty="0" err="1"/>
              <a:t>BackgroundColor</a:t>
            </a:r>
            <a:r>
              <a:rPr lang="en-ZA" sz="2800" dirty="0"/>
              <a:t> of Label1 by clicking on the box </a:t>
            </a:r>
            <a:r>
              <a:rPr lang="en-ZA" sz="2800" dirty="0" smtClean="0"/>
              <a:t>: any colour?</a:t>
            </a:r>
          </a:p>
          <a:p>
            <a:r>
              <a:rPr lang="en-ZA" sz="2800" dirty="0" smtClean="0"/>
              <a:t>Change </a:t>
            </a:r>
            <a:r>
              <a:rPr lang="en-ZA" sz="2800" dirty="0"/>
              <a:t>the </a:t>
            </a:r>
            <a:r>
              <a:rPr lang="en-ZA" sz="2800" dirty="0" err="1"/>
              <a:t>TextColor</a:t>
            </a:r>
            <a:r>
              <a:rPr lang="en-ZA" sz="2800" dirty="0"/>
              <a:t> of </a:t>
            </a:r>
            <a:r>
              <a:rPr lang="en-ZA" sz="2800" dirty="0" smtClean="0"/>
              <a:t>Label1 </a:t>
            </a:r>
            <a:r>
              <a:rPr lang="en-ZA" sz="2800" dirty="0"/>
              <a:t>to any </a:t>
            </a:r>
            <a:r>
              <a:rPr lang="en-ZA" sz="2800" dirty="0" err="1"/>
              <a:t>color</a:t>
            </a:r>
            <a:r>
              <a:rPr lang="en-ZA" sz="2800" dirty="0"/>
              <a:t> you like. Here, the background </a:t>
            </a:r>
            <a:r>
              <a:rPr lang="en-ZA" sz="2800" dirty="0" smtClean="0"/>
              <a:t>colour </a:t>
            </a:r>
            <a:r>
              <a:rPr lang="en-ZA" sz="2800" dirty="0"/>
              <a:t>is set to blue and the text </a:t>
            </a:r>
            <a:r>
              <a:rPr lang="en-ZA" sz="2800" dirty="0" smtClean="0"/>
              <a:t>colour </a:t>
            </a:r>
            <a:r>
              <a:rPr lang="en-ZA" sz="2800" dirty="0"/>
              <a:t>is set yellow.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134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Sound!!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b="1" dirty="0"/>
              <a:t>Step </a:t>
            </a:r>
            <a:r>
              <a:rPr lang="en-ZA" sz="2400" b="1" dirty="0" smtClean="0"/>
              <a:t>5</a:t>
            </a:r>
            <a:r>
              <a:rPr lang="en-ZA" sz="2400" dirty="0" smtClean="0"/>
              <a:t>. </a:t>
            </a:r>
            <a:r>
              <a:rPr lang="en-ZA" sz="2400" dirty="0"/>
              <a:t>Under Palette, click on the </a:t>
            </a:r>
            <a:r>
              <a:rPr lang="en-ZA" sz="2400" b="1" dirty="0"/>
              <a:t>Media</a:t>
            </a:r>
            <a:r>
              <a:rPr lang="en-ZA" sz="2400" dirty="0"/>
              <a:t> drawer and drag out a </a:t>
            </a:r>
            <a:r>
              <a:rPr lang="en-ZA" sz="2400" b="1" dirty="0"/>
              <a:t>Sound</a:t>
            </a:r>
            <a:r>
              <a:rPr lang="en-ZA" sz="2400" dirty="0"/>
              <a:t> component and place it in the </a:t>
            </a:r>
            <a:r>
              <a:rPr lang="en-ZA" sz="2400" dirty="0" smtClean="0"/>
              <a:t>Viewer. </a:t>
            </a:r>
            <a:r>
              <a:rPr lang="en-ZA" sz="2400" dirty="0"/>
              <a:t>Wherever you drop it, it will appear in the area at the bottom of the Viewer marked </a:t>
            </a:r>
            <a:r>
              <a:rPr lang="en-ZA" sz="2400" b="1" dirty="0"/>
              <a:t>Non-visible components</a:t>
            </a:r>
            <a:r>
              <a:rPr lang="en-ZA" sz="2400" dirty="0"/>
              <a:t>. Under the </a:t>
            </a:r>
            <a:r>
              <a:rPr lang="en-ZA" sz="2400" b="1" dirty="0"/>
              <a:t>Media</a:t>
            </a:r>
            <a:r>
              <a:rPr lang="en-ZA" sz="2400" dirty="0"/>
              <a:t> pane, Click </a:t>
            </a:r>
            <a:r>
              <a:rPr lang="en-ZA" sz="2400" i="1" dirty="0"/>
              <a:t>Upload New...</a:t>
            </a:r>
            <a:r>
              <a:rPr lang="en-ZA" sz="2400" dirty="0"/>
              <a:t> </a:t>
            </a:r>
            <a:endParaRPr lang="en-ZA" sz="2400" dirty="0" smtClean="0"/>
          </a:p>
          <a:p>
            <a:r>
              <a:rPr lang="en-ZA" sz="2400" dirty="0" smtClean="0"/>
              <a:t> </a:t>
            </a:r>
            <a:r>
              <a:rPr lang="en-ZA" sz="2400" dirty="0"/>
              <a:t>Browse to the location of the </a:t>
            </a:r>
            <a:r>
              <a:rPr lang="en-ZA" sz="2400" b="1" dirty="0"/>
              <a:t>meow.mp3</a:t>
            </a:r>
            <a:r>
              <a:rPr lang="en-ZA" sz="2400" dirty="0"/>
              <a:t> file that you downloaded earlier and upload it to this </a:t>
            </a:r>
            <a:r>
              <a:rPr lang="en-ZA" sz="2400" dirty="0" smtClean="0"/>
              <a:t>project. </a:t>
            </a:r>
          </a:p>
          <a:p>
            <a:r>
              <a:rPr lang="en-ZA" sz="2400" dirty="0" smtClean="0"/>
              <a:t>Under </a:t>
            </a:r>
            <a:r>
              <a:rPr lang="en-ZA" sz="2400" dirty="0"/>
              <a:t>the Properties pane, see that the </a:t>
            </a:r>
            <a:r>
              <a:rPr lang="en-ZA" sz="2400" b="1" dirty="0"/>
              <a:t>Source</a:t>
            </a:r>
            <a:r>
              <a:rPr lang="en-ZA" sz="2400" dirty="0"/>
              <a:t> property currently says </a:t>
            </a:r>
            <a:r>
              <a:rPr lang="en-ZA" sz="2400" i="1" dirty="0"/>
              <a:t>None...</a:t>
            </a:r>
            <a:r>
              <a:rPr lang="en-ZA" sz="2400" dirty="0"/>
              <a:t>. Click the word </a:t>
            </a:r>
            <a:r>
              <a:rPr lang="en-ZA" sz="2400" i="1" dirty="0"/>
              <a:t>None...</a:t>
            </a:r>
            <a:r>
              <a:rPr lang="en-ZA" sz="2400" dirty="0"/>
              <a:t> to change the Sound1 component's </a:t>
            </a:r>
            <a:r>
              <a:rPr lang="en-ZA" sz="2400" b="1" dirty="0"/>
              <a:t>Source</a:t>
            </a:r>
            <a:r>
              <a:rPr lang="en-ZA" sz="2400" dirty="0"/>
              <a:t> to </a:t>
            </a:r>
            <a:r>
              <a:rPr lang="en-ZA" sz="2400" i="1" dirty="0"/>
              <a:t>meow.mp3</a:t>
            </a:r>
            <a:endParaRPr lang="en-ZA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6182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15</a:t>
            </a:fld>
            <a:endParaRPr lang="en-US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29466"/>
            <a:ext cx="6981825" cy="477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017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Programming with the Blocks </a:t>
            </a:r>
            <a:r>
              <a:rPr lang="en-ZA" dirty="0" smtClean="0"/>
              <a:t>Editor: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To start programming the </a:t>
            </a:r>
            <a:r>
              <a:rPr lang="en-ZA" b="1" dirty="0" smtClean="0"/>
              <a:t>behaviour</a:t>
            </a:r>
            <a:r>
              <a:rPr lang="en-ZA" dirty="0" smtClean="0"/>
              <a:t> </a:t>
            </a:r>
            <a:r>
              <a:rPr lang="en-ZA" dirty="0"/>
              <a:t>of the app, you need to go to the </a:t>
            </a:r>
            <a:r>
              <a:rPr lang="en-ZA" i="1" dirty="0"/>
              <a:t>Blocks Editor</a:t>
            </a:r>
            <a:r>
              <a:rPr lang="en-ZA" dirty="0"/>
              <a:t>. Click the Blocks button to go to the Blocks </a:t>
            </a:r>
            <a:r>
              <a:rPr lang="en-ZA" dirty="0" smtClean="0"/>
              <a:t>Editor</a:t>
            </a:r>
            <a:r>
              <a:rPr lang="en-ZA" dirty="0"/>
              <a:t>:</a:t>
            </a:r>
            <a:endParaRPr lang="en-ZA" dirty="0" smtClean="0"/>
          </a:p>
          <a:p>
            <a:r>
              <a:rPr lang="en-ZA" dirty="0" smtClean="0"/>
              <a:t>On </a:t>
            </a:r>
            <a:r>
              <a:rPr lang="en-ZA" dirty="0"/>
              <a:t>the left side of the Blocks Editor, click the </a:t>
            </a:r>
            <a:r>
              <a:rPr lang="en-ZA" b="1" dirty="0"/>
              <a:t>Button1</a:t>
            </a:r>
            <a:r>
              <a:rPr lang="en-ZA" dirty="0"/>
              <a:t> drawer to open it. Drag and drop the Button1.Click block in the work area (the open area on the right).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65823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17</a:t>
            </a:fld>
            <a:endParaRPr lang="en-US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732472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973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Event programming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Those mustard yellow blocks are called </a:t>
            </a:r>
            <a:r>
              <a:rPr lang="en-ZA" b="1" dirty="0"/>
              <a:t>event handler</a:t>
            </a:r>
            <a:r>
              <a:rPr lang="en-ZA" dirty="0"/>
              <a:t> blocks. The event handler blocks </a:t>
            </a:r>
            <a:r>
              <a:rPr lang="en-ZA" dirty="0" smtClean="0"/>
              <a:t>specify </a:t>
            </a:r>
            <a:r>
              <a:rPr lang="en-ZA" dirty="0"/>
              <a:t>how the phone should respond to certain events: a button has been pressed, the phone is being shaken, the user is dragging her finger over a canvas, etc. The event handler blocks are mustard yellow in </a:t>
            </a:r>
            <a:r>
              <a:rPr lang="en-ZA" dirty="0" smtClean="0"/>
              <a:t>colour </a:t>
            </a:r>
            <a:r>
              <a:rPr lang="en-ZA" dirty="0"/>
              <a:t>and use the word </a:t>
            </a:r>
            <a:r>
              <a:rPr lang="en-ZA" i="1" dirty="0"/>
              <a:t>when</a:t>
            </a:r>
            <a:r>
              <a:rPr lang="en-ZA" dirty="0"/>
              <a:t>. For example, when Button1.Click is an event handler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624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Completing the puzzle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purple blocks are called </a:t>
            </a:r>
            <a:r>
              <a:rPr lang="en-ZA" b="1" dirty="0"/>
              <a:t>command</a:t>
            </a:r>
            <a:r>
              <a:rPr lang="en-ZA" dirty="0"/>
              <a:t> blocks, which are placed in the body of event handlers. When an event handler is executed, it runs the sequence of commands in its body. A command is a block that specifies an action to be performed (e.g., playing sound) when the event (e.g., pressing Button1) is triggered.</a:t>
            </a:r>
          </a:p>
          <a:p>
            <a:r>
              <a:rPr lang="en-ZA" dirty="0"/>
              <a:t>Your blocks should look like this at this point: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57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" y="1066800"/>
            <a:ext cx="69342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8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20</a:t>
            </a:fld>
            <a:endParaRPr lang="en-US" altLang="en-US"/>
          </a:p>
        </p:txBody>
      </p:sp>
      <p:pic>
        <p:nvPicPr>
          <p:cNvPr id="3" name="Picture 2" descr="http://appinventor.mit.edu/explore/sites/all/files/ai2tutorials/helloPurr/button1.click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036928"/>
            <a:ext cx="3657600" cy="198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56271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Review: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ZA" sz="2000" dirty="0"/>
              <a:t>You build apps by selecting components (ingredients) and then telling them what to do and when to do it.</a:t>
            </a:r>
          </a:p>
          <a:p>
            <a:pPr lvl="0"/>
            <a:r>
              <a:rPr lang="en-ZA" sz="2000" dirty="0"/>
              <a:t>You use the </a:t>
            </a:r>
            <a:r>
              <a:rPr lang="en-ZA" sz="2000" b="1" dirty="0"/>
              <a:t>Designer</a:t>
            </a:r>
            <a:r>
              <a:rPr lang="en-ZA" sz="2000" dirty="0"/>
              <a:t> to select components and set each component's properties. Some components are visible and some aren't.</a:t>
            </a:r>
          </a:p>
          <a:p>
            <a:pPr lvl="0"/>
            <a:r>
              <a:rPr lang="en-ZA" sz="2000" dirty="0"/>
              <a:t>You can add media (sounds and images) to apps by uploading them from your computer.</a:t>
            </a:r>
          </a:p>
          <a:p>
            <a:pPr lvl="0"/>
            <a:r>
              <a:rPr lang="en-ZA" sz="2000" dirty="0"/>
              <a:t>You use the </a:t>
            </a:r>
            <a:r>
              <a:rPr lang="en-ZA" sz="2000" b="1" dirty="0"/>
              <a:t>Blocks Editor</a:t>
            </a:r>
            <a:r>
              <a:rPr lang="en-ZA" sz="2000" dirty="0"/>
              <a:t> to assemble blocks that define the components' </a:t>
            </a:r>
            <a:r>
              <a:rPr lang="en-ZA" sz="2000" dirty="0" err="1"/>
              <a:t>behavior</a:t>
            </a:r>
            <a:endParaRPr lang="en-ZA" sz="2000" dirty="0"/>
          </a:p>
          <a:p>
            <a:pPr lvl="0"/>
            <a:r>
              <a:rPr lang="en-ZA" sz="2000" dirty="0"/>
              <a:t>when ... do ... blocks define </a:t>
            </a:r>
            <a:r>
              <a:rPr lang="en-ZA" sz="2000" i="1" dirty="0"/>
              <a:t>event handlers</a:t>
            </a:r>
            <a:r>
              <a:rPr lang="en-ZA" sz="2000" dirty="0"/>
              <a:t>, that tell components what to do </a:t>
            </a:r>
            <a:r>
              <a:rPr lang="en-ZA" sz="2000" i="1" dirty="0"/>
              <a:t>when</a:t>
            </a:r>
            <a:r>
              <a:rPr lang="en-ZA" sz="2000" dirty="0"/>
              <a:t> something happens.</a:t>
            </a:r>
          </a:p>
          <a:p>
            <a:pPr lvl="0"/>
            <a:r>
              <a:rPr lang="en-ZA" sz="2000" dirty="0"/>
              <a:t>call ... blocks tell components to do things.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3472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Class Exercise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We need 3 horizontal arrangements:</a:t>
            </a:r>
          </a:p>
          <a:p>
            <a:pPr lvl="1"/>
            <a:r>
              <a:rPr lang="en-ZA" dirty="0" smtClean="0"/>
              <a:t>Label</a:t>
            </a:r>
          </a:p>
          <a:p>
            <a:pPr lvl="1"/>
            <a:r>
              <a:rPr lang="en-ZA" dirty="0" smtClean="0"/>
              <a:t>Text Box</a:t>
            </a:r>
          </a:p>
          <a:p>
            <a:pPr lvl="1"/>
            <a:r>
              <a:rPr lang="en-ZA" dirty="0" smtClean="0"/>
              <a:t>Button</a:t>
            </a:r>
          </a:p>
          <a:p>
            <a:r>
              <a:rPr lang="en-ZA" dirty="0" smtClean="0"/>
              <a:t>Specifications:</a:t>
            </a:r>
          </a:p>
          <a:p>
            <a:pPr lvl="1"/>
            <a:r>
              <a:rPr lang="en-ZA" dirty="0"/>
              <a:t>The user enters their name in the text box</a:t>
            </a:r>
          </a:p>
          <a:p>
            <a:pPr lvl="1"/>
            <a:r>
              <a:rPr lang="en-ZA" dirty="0"/>
              <a:t>The user clicks on the 'Hello you' button</a:t>
            </a:r>
          </a:p>
          <a:p>
            <a:pPr lvl="1"/>
            <a:r>
              <a:rPr lang="en-ZA" dirty="0"/>
              <a:t>The program must take the name that is in the text box and display</a:t>
            </a:r>
            <a:r>
              <a:rPr lang="en-ZA" dirty="0" smtClean="0"/>
              <a:t>: 'Hello ^name</a:t>
            </a:r>
            <a:r>
              <a:rPr lang="en-ZA" dirty="0"/>
              <a:t>'</a:t>
            </a:r>
            <a:endParaRPr lang="en-ZA" dirty="0" smtClean="0"/>
          </a:p>
          <a:p>
            <a:pPr marL="0" indent="-4763">
              <a:buNone/>
            </a:pPr>
            <a:endParaRPr lang="en-ZA" dirty="0" smtClean="0"/>
          </a:p>
          <a:p>
            <a:pPr lvl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8978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Pseudocode: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20407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Screen Layout:</a:t>
            </a:r>
            <a:endParaRPr lang="en-Z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4601" y="1736076"/>
            <a:ext cx="3596448" cy="382652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335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Code:</a:t>
            </a:r>
            <a:endParaRPr lang="en-Z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2514600"/>
            <a:ext cx="6401775" cy="150098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199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App Inventor (Example):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200" dirty="0" smtClean="0"/>
              <a:t>The Screen Layouts:</a:t>
            </a:r>
            <a:endParaRPr lang="en-ZA" sz="3200" dirty="0"/>
          </a:p>
          <a:p>
            <a:pPr lvl="1"/>
            <a:r>
              <a:rPr lang="en-ZA" sz="2800" dirty="0" smtClean="0"/>
              <a:t>A </a:t>
            </a:r>
            <a:r>
              <a:rPr lang="en-ZA" sz="2800" dirty="0"/>
              <a:t>horizontal screen arrangement</a:t>
            </a:r>
          </a:p>
          <a:p>
            <a:pPr lvl="1"/>
            <a:r>
              <a:rPr lang="en-ZA" sz="2800" dirty="0" smtClean="0"/>
              <a:t>4 </a:t>
            </a:r>
            <a:r>
              <a:rPr lang="en-ZA" sz="2800" dirty="0"/>
              <a:t>buttons</a:t>
            </a:r>
          </a:p>
          <a:p>
            <a:pPr lvl="1"/>
            <a:r>
              <a:rPr lang="en-ZA" sz="2800" dirty="0" smtClean="0"/>
              <a:t>4 </a:t>
            </a:r>
            <a:r>
              <a:rPr lang="en-ZA" sz="2800" dirty="0"/>
              <a:t>vertical screen arrangement</a:t>
            </a:r>
          </a:p>
          <a:p>
            <a:pPr lvl="1"/>
            <a:r>
              <a:rPr lang="en-ZA" sz="2800" dirty="0" err="1" smtClean="0"/>
              <a:t>HelloYou</a:t>
            </a:r>
            <a:r>
              <a:rPr lang="en-ZA" sz="2800" dirty="0" smtClean="0"/>
              <a:t> </a:t>
            </a:r>
            <a:r>
              <a:rPr lang="en-ZA" sz="2800" dirty="0"/>
              <a:t>– ( 2 labels, a text field and a button)</a:t>
            </a:r>
          </a:p>
          <a:p>
            <a:pPr lvl="1"/>
            <a:r>
              <a:rPr lang="en-ZA" sz="2800" dirty="0" smtClean="0"/>
              <a:t>2 </a:t>
            </a:r>
            <a:r>
              <a:rPr lang="en-ZA" sz="2800" dirty="0"/>
              <a:t>table arrangements – ( 4 buttons and 6 canvas objects)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9798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27</a:t>
            </a:fld>
            <a:endParaRPr lang="en-US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14488"/>
            <a:ext cx="2428875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060848"/>
            <a:ext cx="291465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2732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909247"/>
            <a:ext cx="3243263" cy="466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51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/>
              <a:t>HelloPurr</a:t>
            </a:r>
            <a:r>
              <a:rPr lang="en-ZA" dirty="0"/>
              <a:t>: tap the kitty, hear </a:t>
            </a:r>
            <a:r>
              <a:rPr lang="en-ZA" dirty="0" smtClean="0"/>
              <a:t>her meow!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err="1"/>
              <a:t>HelloPurr</a:t>
            </a:r>
            <a:r>
              <a:rPr lang="en-ZA" dirty="0"/>
              <a:t> is a simple app that you can build in a very short time. You create a button that has a picture of a cat on it, and then program the button so that when it is clicked a "meow" sound plays.</a:t>
            </a:r>
          </a:p>
          <a:p>
            <a:r>
              <a:rPr lang="en-ZA" dirty="0"/>
              <a:t>To build </a:t>
            </a:r>
            <a:r>
              <a:rPr lang="en-ZA" dirty="0" err="1"/>
              <a:t>HelloPurr</a:t>
            </a:r>
            <a:r>
              <a:rPr lang="en-ZA" dirty="0"/>
              <a:t>, you'll need a image file of a cat and an audio file with a "meow" sound. Download these files to your computer by clicking the following </a:t>
            </a:r>
            <a:r>
              <a:rPr lang="en-ZA" dirty="0" smtClean="0"/>
              <a:t>links</a:t>
            </a:r>
            <a:r>
              <a:rPr lang="en-ZA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79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 smtClean="0"/>
              <a:t>HelloPurr</a:t>
            </a:r>
            <a:r>
              <a:rPr lang="en-ZA" dirty="0" smtClean="0"/>
              <a:t>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To download: </a:t>
            </a:r>
            <a:r>
              <a:rPr lang="en-ZA" dirty="0" smtClean="0"/>
              <a:t>Open misuz.yolasite.com &gt; CMIS302</a:t>
            </a:r>
          </a:p>
          <a:p>
            <a:r>
              <a:rPr lang="en-ZA" dirty="0" smtClean="0"/>
              <a:t>After </a:t>
            </a:r>
            <a:r>
              <a:rPr lang="en-ZA" dirty="0"/>
              <a:t>clicking a link, right click on the image or sound bar and select "Save As." Save both files onto your desktop or downloads folder, or anywhere that you can easily find later.</a:t>
            </a:r>
          </a:p>
          <a:p>
            <a:pPr lvl="0"/>
            <a:r>
              <a:rPr lang="en-ZA" dirty="0"/>
              <a:t>Kitty picture: </a:t>
            </a:r>
            <a:r>
              <a:rPr lang="en-ZA" u="sng" dirty="0">
                <a:hlinkClick r:id="rId2"/>
              </a:rPr>
              <a:t>kitty.png</a:t>
            </a:r>
            <a:r>
              <a:rPr lang="en-ZA" dirty="0"/>
              <a:t> (Right-click and Save)</a:t>
            </a:r>
          </a:p>
          <a:p>
            <a:pPr lvl="0"/>
            <a:r>
              <a:rPr lang="en-ZA" dirty="0"/>
              <a:t>Meow sound: </a:t>
            </a:r>
            <a:r>
              <a:rPr lang="en-ZA" u="sng" dirty="0">
                <a:hlinkClick r:id="rId3"/>
              </a:rPr>
              <a:t>meow.mp3</a:t>
            </a:r>
            <a:r>
              <a:rPr lang="en-ZA" dirty="0"/>
              <a:t> (Right-click and Save)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758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Pre Condition: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Make sure you have a Google account</a:t>
            </a:r>
          </a:p>
          <a:p>
            <a:r>
              <a:rPr lang="en-ZA" dirty="0" smtClean="0"/>
              <a:t>Web: ai2.appinventor.mit.edu</a:t>
            </a:r>
          </a:p>
          <a:p>
            <a:r>
              <a:rPr lang="en-ZA" smtClean="0"/>
              <a:t>“Survey Later”</a:t>
            </a:r>
            <a:endParaRPr lang="en-ZA" dirty="0" smtClean="0"/>
          </a:p>
          <a:p>
            <a:r>
              <a:rPr lang="en-ZA" dirty="0" smtClean="0"/>
              <a:t>Click “Continue” to dismiss the splash screen</a:t>
            </a:r>
          </a:p>
          <a:p>
            <a:r>
              <a:rPr lang="en-ZA" dirty="0" smtClean="0"/>
              <a:t>Start a new project:</a:t>
            </a:r>
          </a:p>
          <a:p>
            <a:pPr lvl="1"/>
            <a:r>
              <a:rPr lang="en-ZA" dirty="0" err="1" smtClean="0"/>
              <a:t>helloPurr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303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App Inventor: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App Inventor </a:t>
            </a:r>
            <a:r>
              <a:rPr lang="en-ZA" b="1" dirty="0"/>
              <a:t>Components</a:t>
            </a:r>
            <a:r>
              <a:rPr lang="en-ZA" dirty="0"/>
              <a:t> are located on the left hand side of the </a:t>
            </a:r>
            <a:r>
              <a:rPr lang="en-ZA" i="1" dirty="0"/>
              <a:t>Designer Window</a:t>
            </a:r>
            <a:r>
              <a:rPr lang="en-ZA" dirty="0"/>
              <a:t> under the title </a:t>
            </a:r>
            <a:r>
              <a:rPr lang="en-ZA" b="1" dirty="0"/>
              <a:t>Palette</a:t>
            </a:r>
            <a:r>
              <a:rPr lang="en-ZA" dirty="0"/>
              <a:t>. Components are the basic elements you use to make apps on the Android phone. They're like the ingredients in a recipe. Some components are very simple, like a </a:t>
            </a:r>
            <a:r>
              <a:rPr lang="en-ZA" b="1" dirty="0"/>
              <a:t>Label</a:t>
            </a:r>
            <a:r>
              <a:rPr lang="en-ZA" dirty="0"/>
              <a:t> component, which just shows text on the screen, or a </a:t>
            </a:r>
            <a:r>
              <a:rPr lang="en-ZA" b="1" dirty="0"/>
              <a:t>Button</a:t>
            </a:r>
            <a:r>
              <a:rPr lang="en-ZA" dirty="0"/>
              <a:t> component (#1 left) that you tap to initiate an action. </a:t>
            </a:r>
          </a:p>
          <a:p>
            <a:r>
              <a:rPr lang="en-ZA" dirty="0"/>
              <a:t>Other components are more elaborate: a drawing </a:t>
            </a:r>
            <a:r>
              <a:rPr lang="en-ZA" b="1" dirty="0"/>
              <a:t>Canvas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503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Kitty!!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err="1"/>
              <a:t>HelloPurr</a:t>
            </a:r>
            <a:r>
              <a:rPr lang="en-ZA" dirty="0"/>
              <a:t> will have a </a:t>
            </a:r>
            <a:r>
              <a:rPr lang="en-ZA" b="1" dirty="0"/>
              <a:t>Button</a:t>
            </a:r>
            <a:r>
              <a:rPr lang="en-ZA" dirty="0"/>
              <a:t> component that displays the image of the kitty you downloaded earlier. To accomplish this:</a:t>
            </a:r>
          </a:p>
          <a:p>
            <a:pPr lvl="1"/>
            <a:r>
              <a:rPr lang="en-ZA" b="1" dirty="0"/>
              <a:t>Step </a:t>
            </a:r>
            <a:r>
              <a:rPr lang="en-ZA" b="1" dirty="0" smtClean="0"/>
              <a:t>1</a:t>
            </a:r>
            <a:r>
              <a:rPr lang="en-ZA" dirty="0" smtClean="0"/>
              <a:t>. </a:t>
            </a:r>
            <a:r>
              <a:rPr lang="en-ZA" dirty="0"/>
              <a:t>From the </a:t>
            </a:r>
            <a:r>
              <a:rPr lang="en-ZA" b="1" dirty="0"/>
              <a:t>User Interface</a:t>
            </a:r>
            <a:r>
              <a:rPr lang="en-ZA" dirty="0"/>
              <a:t> palette, drag and drop the </a:t>
            </a:r>
            <a:r>
              <a:rPr lang="en-ZA" b="1" dirty="0"/>
              <a:t>Button</a:t>
            </a:r>
            <a:r>
              <a:rPr lang="en-ZA" dirty="0"/>
              <a:t> component to </a:t>
            </a:r>
            <a:r>
              <a:rPr lang="en-ZA" dirty="0" smtClean="0"/>
              <a:t>Screen1.</a:t>
            </a:r>
          </a:p>
          <a:p>
            <a:pPr lvl="1"/>
            <a:r>
              <a:rPr lang="en-ZA" b="1" dirty="0"/>
              <a:t>Step 2</a:t>
            </a:r>
            <a:r>
              <a:rPr lang="en-ZA" dirty="0" smtClean="0"/>
              <a:t>.To </a:t>
            </a:r>
            <a:r>
              <a:rPr lang="en-ZA" dirty="0"/>
              <a:t>make the button have an image of a cat, in the </a:t>
            </a:r>
            <a:r>
              <a:rPr lang="en-ZA" b="1" dirty="0"/>
              <a:t>Properties</a:t>
            </a:r>
            <a:r>
              <a:rPr lang="en-ZA" dirty="0"/>
              <a:t> pane, under Image, click on the text </a:t>
            </a:r>
            <a:r>
              <a:rPr lang="en-ZA" i="1" dirty="0"/>
              <a:t>"None..."</a:t>
            </a:r>
            <a:r>
              <a:rPr lang="en-ZA" dirty="0"/>
              <a:t> and click </a:t>
            </a:r>
            <a:r>
              <a:rPr lang="en-ZA" i="1" dirty="0"/>
              <a:t>"Upload </a:t>
            </a:r>
            <a:r>
              <a:rPr lang="en-ZA" i="1" dirty="0" smtClean="0"/>
              <a:t>New”</a:t>
            </a:r>
            <a:r>
              <a:rPr lang="en-ZA" dirty="0" smtClean="0"/>
              <a:t> 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447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7296150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164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1798</TotalTime>
  <Words>1102</Words>
  <Application>Microsoft Office PowerPoint</Application>
  <PresentationFormat>On-screen Show (4:3)</PresentationFormat>
  <Paragraphs>99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Wingdings</vt:lpstr>
      <vt:lpstr>Network</vt:lpstr>
      <vt:lpstr> </vt:lpstr>
      <vt:lpstr>PowerPoint Presentation</vt:lpstr>
      <vt:lpstr>PowerPoint Presentation</vt:lpstr>
      <vt:lpstr>HelloPurr: tap the kitty, hear her meow!</vt:lpstr>
      <vt:lpstr>HelloPurr:</vt:lpstr>
      <vt:lpstr>Pre Condition:</vt:lpstr>
      <vt:lpstr>App Inventor:</vt:lpstr>
      <vt:lpstr>Kitty!!</vt:lpstr>
      <vt:lpstr>PowerPoint Presentation</vt:lpstr>
      <vt:lpstr>Kitty!!</vt:lpstr>
      <vt:lpstr>Label</vt:lpstr>
      <vt:lpstr>PowerPoint Presentation</vt:lpstr>
      <vt:lpstr>Label properties:</vt:lpstr>
      <vt:lpstr>Sound!!</vt:lpstr>
      <vt:lpstr>PowerPoint Presentation</vt:lpstr>
      <vt:lpstr>Programming with the Blocks Editor:</vt:lpstr>
      <vt:lpstr>PowerPoint Presentation</vt:lpstr>
      <vt:lpstr>Event programming</vt:lpstr>
      <vt:lpstr>Completing the puzzle</vt:lpstr>
      <vt:lpstr>PowerPoint Presentation</vt:lpstr>
      <vt:lpstr>Review:</vt:lpstr>
      <vt:lpstr>Class Exercise</vt:lpstr>
      <vt:lpstr>Pseudocode:</vt:lpstr>
      <vt:lpstr>Screen Layout:</vt:lpstr>
      <vt:lpstr>Code:</vt:lpstr>
      <vt:lpstr>App Inventor (Example):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John</dc:creator>
  <cp:lastModifiedBy>Barend Frederik Nel</cp:lastModifiedBy>
  <cp:revision>68</cp:revision>
  <cp:lastPrinted>2015-09-03T07:40:39Z</cp:lastPrinted>
  <dcterms:created xsi:type="dcterms:W3CDTF">2011-10-31T16:54:53Z</dcterms:created>
  <dcterms:modified xsi:type="dcterms:W3CDTF">2017-09-13T10:27:25Z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